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23"/>
  </p:notesMasterIdLst>
  <p:handoutMasterIdLst>
    <p:handoutMasterId r:id="rId24"/>
  </p:handoutMasterIdLst>
  <p:sldIdLst>
    <p:sldId id="546" r:id="rId4"/>
    <p:sldId id="566" r:id="rId5"/>
    <p:sldId id="580" r:id="rId6"/>
    <p:sldId id="581" r:id="rId7"/>
    <p:sldId id="568" r:id="rId8"/>
    <p:sldId id="569" r:id="rId9"/>
    <p:sldId id="570" r:id="rId10"/>
    <p:sldId id="571" r:id="rId11"/>
    <p:sldId id="572" r:id="rId12"/>
    <p:sldId id="573" r:id="rId13"/>
    <p:sldId id="582" r:id="rId14"/>
    <p:sldId id="574" r:id="rId15"/>
    <p:sldId id="575" r:id="rId16"/>
    <p:sldId id="576" r:id="rId17"/>
    <p:sldId id="577" r:id="rId18"/>
    <p:sldId id="584" r:id="rId19"/>
    <p:sldId id="578" r:id="rId20"/>
    <p:sldId id="579" r:id="rId21"/>
    <p:sldId id="327" r:id="rId22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32A41-A8D4-48D0-B4CF-FF3B00587612}" v="1" dt="2023-11-23T15:33:53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9" autoAdjust="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B2D32A41-A8D4-48D0-B4CF-FF3B00587612}"/>
    <pc:docChg chg="undo custSel modSld">
      <pc:chgData name="Kafentzis Georgios" userId="0fad1e94-8729-4dd9-a94a-3efaf92f008a" providerId="ADAL" clId="{B2D32A41-A8D4-48D0-B4CF-FF3B00587612}" dt="2023-11-23T15:44:35.033" v="3" actId="1076"/>
      <pc:docMkLst>
        <pc:docMk/>
      </pc:docMkLst>
      <pc:sldChg chg="addSp modSp mod modAnim">
        <pc:chgData name="Kafentzis Georgios" userId="0fad1e94-8729-4dd9-a94a-3efaf92f008a" providerId="ADAL" clId="{B2D32A41-A8D4-48D0-B4CF-FF3B00587612}" dt="2023-11-23T15:44:35.033" v="3" actId="1076"/>
        <pc:sldMkLst>
          <pc:docMk/>
          <pc:sldMk cId="3252104494" sldId="568"/>
        </pc:sldMkLst>
        <pc:picChg chg="add mod">
          <ac:chgData name="Kafentzis Georgios" userId="0fad1e94-8729-4dd9-a94a-3efaf92f008a" providerId="ADAL" clId="{B2D32A41-A8D4-48D0-B4CF-FF3B00587612}" dt="2023-11-23T15:44:35.033" v="3" actId="1076"/>
          <ac:picMkLst>
            <pc:docMk/>
            <pc:sldMk cId="3252104494" sldId="568"/>
            <ac:picMk id="6" creationId="{28CF35D0-14B1-5745-43F9-3D16A39AE8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B36A-C0AB-42BA-A637-E464AAA7D7C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880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AB5A-0A41-4EC6-AACB-67FD2325F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4T08:53:01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20267 7617 313 0,'-3'0'198'0,"-2"0"-5"0,0 5-9 0,-1-4-33 0,3 2-13 16,-1-3-17-16,3-1-13 0,0 0-28 15,0 0-14-15,1 0-26 16,0-1-12-16,30 5-4 16,45 3 3-16,-12-5 7 15,9 0 4-15,5-2-1 16,-14-2-6-16,-7 2-3 16,-14 0 1-1,-23 1 11-15,-2 1 13 0,-19-1 3 16,-4 0-5-16,0-1-17 15,5 0-11 1,0 0-10-16,0 0-5 0,0-1-7 16,1 1-2-16,0 0-4 15,0 0-19-15,0 0-179 16,0 0-295-16</inkml:trace>
  <inkml:trace contextRef="#ctx0" brushRef="#br0" timeOffset="73295.8863">20287 6518 380 0,'2'-1'229'0,"2"-2"-17"15,-2 2-29-15,-2-1-49 16,0 1-14-16,0 0-24 16,0 0-14-16,0 0-26 0,0 0-14 15,0-1-21 1,0 2-6-16,2 0 2 16,8 2 6-16,14 1 14 15,40 9 6-15,-13-8-3 16,22 5-4-16,16 2-6 15,2-3-2-15,-5 2 1 0,-21-6 2 16,-33-3 8-16,-14-1 15 16,-18-2 21-1,-4-1-2-15,-7 1-15 0,4 2-17 16,-5-1-29-16,4 1-4 16,8-1-8-1,-1-4-3-15,4 5-67 16,-3-1-57-16,0 0-326 15</inkml:trace>
  <inkml:trace contextRef="#ctx0" brushRef="#br0" timeOffset="117082.7632">20449 10595 158 0,'2'-6'135'15,"2"-8"58"1,-1 2 2-16,3-3-28 0,-4 2-26 15,-2 7-69-15,1 2-30 16,2 6-20-16,-3-2 2 16,0 0 32-16,1 14 18 15,-1 41 21-15,-3-22 1 16,3 4-21-16,-2 8-15 16,-1 5-27-1,3-1-12-15,0 3-14 16,3-2-3-16,4-11-4 15,-2-11-4-15,6-20 0 0,2-7 3 16,1-16-112-16,-4-5-130 16</inkml:trace>
  <inkml:trace contextRef="#ctx0" brushRef="#br0" timeOffset="117620.4603">20216 10772 303 0,'-1'2'168'16,"1"-2"-46"-16,0-2-22 0,0 1-33 15,0 0-3-15,0 0 19 16,3-3 8-16,10-4 0 16,31-11-1-16,-26 19-7 15,2 6-1-15,18 3-7 16,3 1-3-16,11 1-17 15,12-3-10-15,-4-7-15 16,3-2-6-16,-4-5-8 16,-9-3-1-16,-8 5-1 15,-7 1-2-15,-16 6-54 16,-10 6-83-16</inkml:trace>
  <inkml:trace contextRef="#ctx0" brushRef="#br0" timeOffset="155487.0157">20380 9394 210 0,'3'-8'191'0,"3"-7"25"0,-4 1-52 16,2 1-20-16,-2 6-47 16,0 2-16-16,-1 8-24 15,-1 4-7 1,-3 8-12-16,2 4-8 16,1 9-6-16,-1 2-5 0,3 0-6 15,-2 0 1-15,0 7 2 16,2 7 4-16,2 13-4 15,0 5-3-15,5 1-3 16,-2-10-5 0,3-18 0-16,2-10 1 0,-2-22-20 15,3-6-49 1,-5-15-267-16</inkml:trace>
  <inkml:trace contextRef="#ctx0" brushRef="#br0" timeOffset="155924.068">20154 9557 242 0,'-2'-1'167'15,"1"0"40"-15,1 1-27 16,0 0-4-16,0 0-7 0,0 0-17 15,0 0-8 1,0 0-21-16,0 0-8 16,11 0-23-16,13 1-15 0,47 1-29 15,-15-6-12-15,16 4-23 16,1-2-4-16,-5 3 3 16,-10 2 0-16,-19 1 0 15,-8 0-12-15,-14 3-35 16,-9 2-46-16,-4 1-266 15</inkml:trace>
  <inkml:trace contextRef="#ctx0" brushRef="#br0" timeOffset="205744.6807">20272 12995 193 0,'-4'1'153'0,"-7"9"28"16,0-2-10-16,3-2-35 16,1 4-13-16,1-6-21 15,3-4-10-15,-1 1-26 16,3-1-16-16,1-1-29 15,0 1-12-15,0 0-9 16,0 0 3-16,0 0 12 0,0 0 3 16,0 0 7-16,3 0-3 15,16 5-7-15,36 11-4 16,-5-12-12 0,6 0 1-16,14-5 0 0,1-5 2 15,-3-4 9-15,-2-4 1 16,-11 9 2-16,-8 5 0 0,-18 5-1 15,-5 4 0-15,-10-2-1 16,-2 0 1-16,-3-1-2 16,-2-4-2-16,0-2-57 15,-3-2-49-15,3 0-134 16,1 0-81-16</inkml:trace>
  <inkml:trace contextRef="#ctx0" brushRef="#br0" timeOffset="217718.3446">20494 13950 457 0,'-4'-7'308'0,"0"-7"-20"0,1 7-54 16,-5-1-29-16,8 6-55 15,-1 2-29-15,0 1-55 16,0-1-19-16,0 0-38 16,-2 30-9-16,2 49-10 31,16-20-3-31,-8-2 7 0,5-2 2 0,-2-8 3 15,2-6 1-15,-2-17 3 16,-3-9-34 0,-5-14-103-16,0-3-83 0</inkml:trace>
  <inkml:trace contextRef="#ctx0" brushRef="#br0" timeOffset="218069.4874">20277 14101 461 0,'-1'-8'294'0,"-1"-5"-31"16,3 1-94 0,4 2-41-16,13 8-45 0,8 3-17 15,20 12-17-15,7-1-5 16,12 4-12 0,1-1-8-16,-6-9-2 15,-3 1-3-15,-12-5-3 16,-9 0 0-16,-15-1 3 0,-7-1 1 0,-11 3-58 15,-2-2-127 1</inkml:trace>
  <inkml:trace contextRef="#ctx0" brushRef="#br0" timeOffset="276300.3079">20254 17398 497 0,'-5'-4'270'0,"-3"-1"-40"16,1-2-26-16,0 3-30 16,3 0-7-16,0 1-20 15,2 3-15-15,2 0-32 16,0 0-15-16,0 0-38 16,0 0-19-16,0 0-17 0,0 0-7 15,30 7-2-15,53 8 0 16,-16-15-1-1,0-3-1-15,-2-5 1 0,-2-4 1 16,-15 3 0 0,-2 3 0-16,-12 6 2 15,-10 0 2-15,-13 0 7 0,-5 1 3 16,-6-1 7-16,-1-3 0 16,0 2-5-1,0 0-3-15,0 0-5 0,-1-1-6 16,1 2-78-16,0 0-78 15</inkml:trace>
  <inkml:trace contextRef="#ctx0" brushRef="#br0" timeOffset="288308.8584">20459 16207 36 0,'-3'-8'57'0,"-8"-6"15"0,6 1 7 15,-1-4-3-15,1 4-4 16,4-5 9-16,0-4 35 16,-3-1 25-16,3-5 39 15,0 6 7-15,0 3 4 16,0 7-14-16,-4 9-54 15,5 5-30-15,0 15-54 16,4 9-17-16,0 14-12 16,1 4-1-16,2 9-2 15,1 6-1-15,-4 12 2 16,-4 2 3-16,7-5 3 16,-4-14 1-16,2-25 1 15,0-11-1-15,-6-23-36 16,-3-8-37-16,0-16-113 15,-4-5-78-15,-7 2-172 0</inkml:trace>
  <inkml:trace contextRef="#ctx0" brushRef="#br0" timeOffset="288536.4538">20181 16244 806 0,'-4'0'398'0,"-6"3"-136"15,5 2-57-15,10-3-84 16,12 3-32-16,22-9-51 16,17-2-4-16,20-8-13 15,2-4-7-15,3 3-1 16,-8 3-1-16,-12 7-2 16,-5 5 1-16,-23 5-8 15,-5 4-34-15,-11 6-172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10-31T16:12:04.7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18760 10396 0,'-18'0'31,"18"18"-15,0 18-16,-18-18 15,-1 1-15,1-19 78,18-37-62,0-17 0,0 18-16,0-1 15,0-17-15,0 36 16,0 0-16,0-1 16,-36 38 46,18 35-62,0 0 16,-37 1-16,55-19 15,-18-36-15,18-54 78,0 17-62,18-17-16,0 54 16,1-54-16,17 17 15,-36 19-15,18 0 16,0 18 46,-18 18-46,0 18-16,0 1 16,0-1-16,0-18 15,0-72 79,0 36-94,0-19 16,0 19-1,18 18 48,-18 73-63,0-37 15,-18 18-15,18-35 16,0-56 62,0 19-62,0-18-1,0 0-15,18 17 16,-18 1-16,0 36 47,0 91-31,0-18-16,0 18 15,0 0-15,-18-37 16,18-35-1,0-19-15,-18-18 32,18-18 15,36-55-47,-18 19 15,1 35-15,17-53 16,-18 36-16,0 36 15,-18-19 17,-18 19 77,0 0-93,-18 0-1,17 0-15,-17 0 16,0 0-16,0 0 16,-1 0-1,55 0 63,128 0-62,17 0-16,18-36 16,-17 18-16,-19-18 15,-36 18-15,-37 18 16,-54 0-16,-36 0 94,-54 0-94,-74 0 15,-35 0-15,-37 0 16,55 0-16,54 0 15,37 0-15,53 0 16,92 0 47,18 0-63,72 0 15,0 0-15,-18 0 16,37 0-16,-37 0 15,-54 0-15,-73 0 16,18 0-16,-145 18 78,-36-18-62,0 0-1,36 0-15,-18 36 0,36-36 16,55 18-16,54-18 63,127 0-48,1 0 1,-1 0-16,0 0 15,-54 0-15,-73 0 16,-73 0 47,-72 0-63,-36 0 15,18 0-15,0 0 16,36 0-16,73 0 15,54 0 32,109 0-31,-18 0-16,72 0 16,-72 0-16,18 0 15,-91 0-15,0 0 16,-72 0 46,-36 0-46,-37 0-16,0 0 16,-36 18-16,72 0 15,19-18-15,36 0 16,72 0 46,55 0-46,72 0-16,-54 0 16,-18 0-16,-36 0 15,-19 0-15,-72 0 78,-73 0-78,-18 0 16,-54 0-16,0 0 16,36 0-16,-18 0 15,54 0-15,37 0 16,35 0-16,92 0 78,108 0-62,-17 19-16,35-19 15,-72 0-15,-36 0 16,-37 0-16,-35 0 15,-38 0 32,-108 0-31,0 0-16,-90 0 16,17 0-16,-36 0 15,55 0 1,18 0-16,90 0 15,37 0-15,72 0 47,55 0-47,36 0 16,18 0-16,18 0 16,-18 0-16,37 0 15,-37 0-15,-54 0 16,-19 0-1,-17 0-15,-37 0 16,-55 0 47,-53 0-48,-19-19 1,18 19-16,-36 0 0,55 0 15,53 0-15,-35 0 16,90 0 47,91 0-48,73 0-15,-19 0 16,-54 0-16,-36 0 15,-145 0 48,-37 0-63,-54 0 16,54 0-1,-18 0-15,37 0 16,53 0-16,56 0 62,35-18-62,55 0 16,-36 0-16,36 18 16,-54-36-16,-55 36 15,-36 0 79,-55 0-94,0 0 0,19 0 16,36 0 15,36-37-16,18 37 1,37-36-16,-19 18 16,73 0-16,-36 18 15,0-36-15,-37 36 16,-36 0 0,0 0-1,19 0 16,-19 0-15,18 0 15,-18 18-15,-54-18 78,-18 0-79,-19 0-15,-36-37 16,-109-35 0,110 54-16,89 18 15,-17-18-15,36 36 78,36 18-62,-17 0-16,17 1 16,0-19-16,19 18 15,-19 0-15,0-18 16,0 19-16,-17-19 15,17 0-15,-18 18 16,-18-90 47,0-1-63,0 37 15,0 0-15,0 0 16,-18 18 78,18 18-79,0 0 1,0 37-16,0-37 15,0 18 1,0 0-16,0-54 78,0-54-62,0 54-16,0-37 15,0 37-15,18 36 63,-18 55-63,0-19 16,0-36-16,0 19 15,0-19-15,0-36 110,0-19-110,0 1 15,0 18 1,18 36 62,0 0-78,-18 0 16,0 19-1,0-56 95,0 56-1,-36-1-109,36-18 16,-36 18-16,36-17 31,0-56 31,0 1-62,0-18 16,0 17-16,0 1 16,0-18-16,18 35 15,0 19 63,-18 37-78,0-1 16,0-18 0,-18 18-16,0-36 15,18 19-15,-18-19 63,18-19-1,0-17-62,0 54 78,0 19-78,-19 17 16,1-18-16,-18-18 16,36 19-16,-18-37 93,18-37-77,0 19 0,0 0-1</inkml:trace>
  <inkml:trace contextRef="#ctx0" brushRef="#br0" timeOffset="2409.13">19794 10305 0,'0'18'62,"0"0"-46,0 19-1,0-19-15,0 18 16,0-18-16,0 19 16,0-19-16,0 0 93,18-54-30,0-19-63,19 1 15,-1 17-15,-18 1 16,0 0-16,0 18 16,0 0-16,-18 54 93,-18 0-93,-36-36 16,-1 36 0,55-17-16,-36-19 15,18 0-15,0 0 16,72 0 93,1 0-109,-37 0 16,-109 0 62,-90-19-62,72 19-16,54 0 15,-17 0-15,36 0 16,72 0 46,36-18-62,19 0 16,18 18-16,36-18 16,-36-18-16,-36 18 15,-55 18 1,18 0-16,-90 0 94,-19 18-79,19 0-15,-19 0 16,37 0 0,54-18 46,36 0-62,19 0 16,18-18-16,-73 0 15,0 0-15,0 18 16,-18-18 46,-127-19-46,-18 19-16,18 18 16,72 0-1,37 0-15,0 0 16,36-18 46,109 0-62,-18 18 16,18-36-16,-72 36 16,-19 0-1,-181 0 79,0 0-78,-1 0-16,56 0 15,35 0-15,19 0 16,0 0-16,54 0 78,54 0-78,74 0 16,-38 0-16,-35 0 15,-19 0-15,-35 0 16,-1 0 15,-18 18 0,0 18-15,-37-18-16,19 0 16,-36 0-16,18 1 15,17-19 48,-17 0-48</inkml:trace>
  <inkml:trace contextRef="#ctx0" brushRef="#br0" timeOffset="7583.88">19740 10196 0,'0'18'16,"-19"-18"-16,1 19 15,-18-19-15,0 18 16,18-18 0,-19 0-16,1 18 15,36 0 1,0 0 93,73-18-93,17 0-16,1 0 15,-18 0-15,-19 0 16,-36 0-16,-18-36 78,-127 36-62,-18 0-16,18 0 15,73 0-15,17 0 16,74 0 47,35-18-48,19 18-15,0-37 16,-19 37-16,-36 0 15,1 0-15,-1 0 16,-127 0 78,-36 0-94,37 19 15,17-19-15,19 0 16,35 18 0,92-36 62,0 18-78,-1-19 15,1 19-15,36 0 16,-91 0-16,-18-18 16,18 18-16,-36 0 62,-73 0-62,-36 0 16,-18 0-16,36 0 15,0 0-15,55 0 16,17 0-16,19 0 16,73 0 62,35 0-78,-35 0 15,-37 0-15,18 0 16,-36 18 47,-54-18-48,-91 0-15,-19 19 16,19-1-16,0 0 15,73 0-15,35 0 16,1-18 0,90 0 62,73 0-78,19 0 15,17 0-15,-18 0 16,-18 0-16,-73 0 16,-72 18 46,-91-18-46,-54 37-1,54-1-15,55-18 16,-1-18-16,19 18 16,0 0-16,72-18 78,73 18-63,54-18-15,-72 0 16,90 0-16,-126 0 16,-37 0-16,-54 0 78,-109 19-78,18-19 15,18 54-15,54-54 16,19 0-16,18 18 16,54-18 62,91 0-63,-18 0-15,36 0 16,-18 0-16,-54 0 16,-37 0-16,-36 18 31,-54-18 0,-55 18-31,18-18 16,-36 37-16,73-19 15,-37 18-15,73-36 16,36 0 62,54 0-78,1-18 16,0 18-16,35-36 15,-71 36 1,-1 0-16,-127 0 78,-90 0-78,72 0 16,-18 0-16,91 0 15,-1 0-15,74 0 47,35 0-31,19 0-16,54 0 16,0 0-16,37 0 15,-37 0-15,-73 0 16,-126 0 62,-91 0-78,-18 0 16,17 0-1,1 0-15,91 0 16,18 0-16,36-18 62,36 18-62,36-19 16,37 19-16,-18 0 16,90 0-16,-90 0 15,36 0-15,-109 0 16,0 0-16,-54 19 62,-109-1-62,36-18 16,-72 0-16,90 0 16,18 0-16,55 0 15,0 0-15,0 0 16,18-18 15,36-19-15,-18 19-16,37 0 15,54 18-15,0 0 16,-1 0-16,19 0 16,-90 0-1,-1 0-15,-72 0 63,-37 0-48,-72 0-15,36 0 16,-36 0-16,91 0 16,-1 0-16,19 0 15,54 0 110,18 0-125,-108-36 78,-92 18-62,74 18-16,-1 0 16,37 0-16,-1 0 15,55-19 48,36 19-63,55 0 15,54 0-15,-18 0 16,-36 0-16,-18 0 16,-19 0-16,-108 0 78,-37 0-78,-54 0 15,36 0-15,-36 0 16,18-36-16,72 36 16,37 0-1,18-18 1,36-18-1,19-1-15,54 1 16,-19 18-16,37 18 16,-54-18-16,18 18 15,-55 0-15,-18 0 47,0 0-31,-18 18-1,0 0 1,0 0-16,0 0 63,-18-18-48,18-18 1,0-18-1,36 36 64,-36 18-64,0 0-15,19-18 16,-19 18-16,0 1 15,0-1-15,0 0 16,-19-18 0,1 0-16,0 0 15,-18 0 1,18-18-16,18 0 16,-18-19-16,18 19 15,0-18 1,18 18-16,36 0 15,55 18-15,-18 0 16,-37 0-16,1 0 16,-37 0-16,0 0 15,-18 36 1,0-18 0,0 0-16,-55 55 15,-35-55 1,17-18-16,-90 18 15,36 18-15,54-36 16,19 18-16,18-18 31,54 0 1,0 0-17,54-18-15,19 0 16,18 18-16,36 0 15,-72 0-15,36 0 16,-73 0-16,-18 0 16,0 0-16,0 0 15,0 18-15,1-18 16,-19 18-16,-91-18 78,18 0-78,-17 0 16,35 0-16,1 0 15,36 0 17,18-18-17,18-36-15,36 18 16,19-1-1,-1 19-15,-35 0 16,35-36-16,-54 54 16,0 0 46,1 0-46,-19 36-1,-19 0 1,-17-18-16,-36-18 16,-37 37-16,18-37 15,37 0-15,17 0 16,37-19 31,0-17-32,0 18 1,18 0-16,1 0 16,-1 18-16,0-18 15,0 18 32</inkml:trace>
  <inkml:trace contextRef="#ctx0" brushRef="#br0" timeOffset="11840">18760 10341 0,'0'-18'15,"18"18"16,0 0-15,0 0 0,37 0-16,-1 0 15,-18 0-15,19 0 16,-1 0-16,-36 0 16,1 0 30,-19 18 1,-37-18-31,1 0-16,18 0 16,-18 0-16,17 0 15,1 19 173,-18 35-173,0-54-15,-37 36 16,55-36-16,0 0 16,36 0 93,91 18-109,-18-18 16,-1 0-16,-17 0 15,-19 0-15,-108 0 78,-128 0-62,19 0 0,18 0-16,-55 0 0,37 0 15,109 0-15,17 0 16,19 0-16,36-18 47,19 18-47,-1 0 15,55-18 1,-19-18-16,-17 36 16,35-18-16,-35 18 15,17 0-15,19-18 16,-73 18-1</inkml:trace>
  <inkml:trace contextRef="#ctx0" brushRef="#br0" timeOffset="12865.07">18560 10378 0,'0'18'0,"0"0"78,0 0-63,0 18-15,0-17 32,0-1-17,0 0 1,-18 0 0,0 0 15,18 0-16,36-18 95,19 0-110,-19 0 15,37 0-15,-19 0 16,19 0-16,-37 0 16,0 0-16,-18 0 62,19-18-46,-1 18-1,-18 0-15,-18-18 16,18 18-16,0 0 16,-18-18-16,0-18 78,0 17-63,18-17-15,-18 18 32,0 0-17</inkml:trace>
  <inkml:trace contextRef="#ctx0" brushRef="#br0" timeOffset="15840.22">18742 10450 0,'0'37'16,"18"-19"15,0 0 16,-18 0-31,0 0-16,0 0 15,0 0-15,18-36 110,0-36-95,19 18 1,-1-1-16,0 19 0,0-36 16,-36 72 62,0 18-63,-18 0-15,-18 1 16,18 17-16,-18-36 16,36 0-1,0-36 48,0 0-48,36-18-15,55 0 16,-73-1-16,18 37 16,-18 0-1,-18-18 157,0 0-172,0 0 16,0 0-16,0 0 15,18-1-15,0-17 16,19 0 0,-37 54 62,-37-18-78,-71 54 15,17-35-15,36-1 16,55 0-16,-18-18 16,36-18 46,-18 0-62,37-19 16,35 1-16,-35 0 15,17 18-15,19-19 16,-19-17-16,-18 54 16,-18-18-16,-54 54 93,-36 37-93,53-55 16,-53 54-16,54-35 16,18-56 93,0 1-93,18-18-16,-36 54 93,0 0-93,-19 0 16,1 1 0,18-19 46,-18-37-62,17 19 16,19-18-16,-18 0 15,18 17-15,-18 1 16,0-18-16,0 36 16,18-18 93,0 36-78,-36 0-31,36 0 16,0 0-16,-19-18 62</inkml:trace>
  <inkml:trace contextRef="#ctx0" brushRef="#br0" timeOffset="17960.32">18560 10305 0,'18'36'16,"1"-17"-16,-19-1 15,18-18-15,-18 18 16,0 0-16,0 0 16,36 18-1,-36-17 1,0 17-16,0-18 16,0 18-1,0-54 141,18 0-156,-18 0 16,0 0 0,0 0 77,18-1-14,0 1-64,1 18 48,-1 0-63,0 0 15,0 0 1,0 18 0,0-18-1,0 19-15,19-19 16,-19 0-1,-18 18-15,18-18 63,0 0-47,0 0-1,0 0 16,19 0-31,-1 0 16,-18 0-16,18 0 16,1 0-16,-1 0 15,-18 0-15,0 0 16,0 0 0,1 0 30,17 0-30,0 0-16,0 0 16,-17 0-16,17 0 15,-18 0 1,18 0 15,-18 0-15,37 0-16,-37 0 15,18 0-15,-18 0 16,1 0-16,17 0 16,-36-18 62,0-1-78,0 1 125</inkml:trace>
  <inkml:trace contextRef="#ctx0" brushRef="#br0" timeOffset="19463.94">18905 10414 0,'-18'0'0,"0"0"31,0 0-15,-1 0-16,19 18 93,-18 0-93,0 0 32,0 1-32,18-1 15,-18 0-15,18 0 313,-18-18-282,18-36-15,0 18-16,0-19 15,0 19 1,0-18-1,0 18 1,18 0 31,0 18-31,0-19 93,0 1-93,19-18-16,-19 18 15,0 18-15,-36 0 125,0 18-109,-1 0-16,1-18 15,18 18 1,-36-18 0,36 18-16,-18-18 15,0 19-15,0-19 16,18 18 78,-19-18-79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4T09:18:43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18905 8407 459 0,'2'-11'329'0,"8"-8"1"0,-7 0-74 16,-1 9-20-16,2 8-45 0,-5 3-29 16,-9 14-57-16,0 7-24 15,-8 10-39-15,0 11-11 16,0 8-14-16,-2 7-7 16,-2 9-6-16,2-5 2 15,3-6-2 1,5-11 0-16,8-21-2 0,4-8 0 0,0-20 8 15,5-9 3-15,8-20 5 16,0-9 4-16,8-14-1 16,3-2 0-16,6-4 0 15,-2 1-1-15,-1 7 3 16,-8 7 10-16,-8 11 13 16,-7 8 5-16,1 16 5 31,-3 4-12-31,-2 11-17 0,0 6-8 0,-1 12-18 15,4 6-2 1,4 14-3-16,7 8 0 0,5 13 0 16,-4 8 2-16,9 7 2 15,1-2 0 1,4-15 3-16,-1-10 0 0,-5-24-20 16,-5-6-34-16,-9-14-97 15,-1-6-72-15,-8-12-239 0</inkml:trace>
  <inkml:trace contextRef="#ctx0" brushRef="#br0" timeOffset="173.2076">18894 8560 1129 0,'10'-2'521'16,"3"-9"-222"-16,12 8-146 15,8 3-41-15,3 3-51 16,3 5-21-16,-4 5-13 16,-7-6-124-16</inkml:trace>
  <inkml:trace contextRef="#ctx0" brushRef="#br0" timeOffset="1174.6421">18385 16749 1135 0,'-3'8'487'0,"-9"14"-269"0,-1 9-53 15,5 16-70-15,1 6-28 0,11 7-31 16,2 0-11-16,6-1-6 16,0-1-6-16,2-3-3 15,-2-3-1-15,-7-11 0 16,-2-1 1-1,-1-15 0-15,-2-6-1 16,-4-10-58-16,1-7-77 16,-6-16-325-16</inkml:trace>
  <inkml:trace contextRef="#ctx0" brushRef="#br0" timeOffset="1632.1065">18225 16838 918 0,'2'-18'540'0,"9"-13"-13"15,17 1-372-15,16 4-48 16,24 7-68 0,1 5-15-16,2 14-15 15,-11 5 0-15,-22 11 0 0,-5 6 0 16,-18 9-5-16,-8 4-1 15,-15 7-2-15,-13 2 0 16,-9-1 7-16,-3-6 1 16,1-14 2-16,6-9-3 15,10-11-7-15,9 1-4 16,9-4-9-16,5-4-1 16,12 2 0-16,4-4 3 0,16 6 4 15,7 6 2-15,1 8 3 16,-2 2 1-16,-15 8 0 15,-12 3 2-15,-21 5 1 16,-10 9 4-16,-22-1 9 16,-2 0 9-16,-7-8 27 15,-3-5 4-15,9-10-6 16,0-1-7-16,6-7-28 16,3-4-5-16,6-7-4 15,3-2-2-15,7-8-37 16,7-2-95-16</inkml:trace>
  <inkml:trace contextRef="#ctx0" brushRef="#br0" timeOffset="183502.4086">23888 5806 942 0,'-15'-22'375'16,"-17"-17"-214"-16,-23 4-76 0,-12 5 2 15,-26 14 14-15,-6 13-6 16,-16 30-34-16,-5 22-21 16,-7 50-32-1,2 21-8-15,24 37-10 0,12 13 3 16,45-3 4-16,20 0 0 16,44-10-3-16,21-18-1 15,38-34-4-15,21-22 0 0,42-57-2 16,23-26 3-16,35-56 14 31,11-38 22-31,5-50 35 16,-18-15 13-16,-62-24 32 0,-42 10-9 15,-101 22 5-15,-63 11-6 16,-85 41-55 0,-45 17-20-16,-36 31-149 15,3 18-212-15</inkml:trace>
  <inkml:trace contextRef="#ctx0" brushRef="#br0" timeOffset="189465.388">16532 17180 550 0,'-1'-1'292'16,"4"0"-54"-16,8 0-64 16,12 2-29-16,14-1-17 15,31 0-31-15,14 1-27 16,19 4-41-16,0 4-31 0</inkml:trace>
  <inkml:trace contextRef="#ctx0" brushRef="#br0" timeOffset="189924.8923">17339 17192 814 0,'0'-2'388'0,"2"-1"-144"15,20-2-129-15,12 2-19 16,24-1-43-16,6 3-16 15,8 2-18-15,-2 1-1 0,-9 2 13 16,-4 2-79 0</inkml:trace>
  <inkml:trace contextRef="#ctx0" brushRef="#br0" timeOffset="190362.0184">18015 17224 701 0,'8'-1'342'0,"11"-3"-95"15,8 0-27-15,17 1-60 16,2 0-38-16,1 2-53 16,-5 0-133-16</inkml:trace>
  <inkml:trace contextRef="#ctx0" brushRef="#br0" timeOffset="191005.3493">18887 17254 637 0,'-3'-1'371'15,"-1"-2"-42"-15,4 2-76 0,0 1-62 16,14 0-36-16,65 5-56 16,-16-3-11-16,21-3-46 15,1 0-15-15,-10 1-434 16</inkml:trace>
  <inkml:trace contextRef="#ctx0" brushRef="#br0" timeOffset="191953.4154">17160 17572 504 0,'4'-9'281'15,"5"-10"-48"-15,0 11-92 16,-7-1-15-16,0 8-49 16,-1 4-19-16,3 9-31 15,0 2-7-15,6 6-1 16,1 2-3-16,8-3-1 16,0-3 0-16,2-8 4 15,2-8 3-15,-2-5 8 16,-3-4 2-16,-6-8 2 15,-8-2 14-15,-5-2 7 16,-3 12-1 0,-1 3-15-16,-7-1-28 0,2 15-27 0,2 12-8 15,9 19 4 1,6 5 7-16,7 10 10 0,0 3 3 16,-6 4 3-16,-6-5 6 15,-12-8 9-15,-10-10 7 16,-11-15 11-16,-7-7 5 15,-5-18 2-15,4-8-5 16,9-15-16-16,6-5-13 16,15 0-24-16,5 0-28 0,15 0-103 15,15 3-92-15</inkml:trace>
  <inkml:trace contextRef="#ctx0" brushRef="#br0" timeOffset="192206.7465">17559 17611 521 0,'-4'-2'344'0,"1"0"4"15,3-1-188-15,0 2-29 16,0 0-72-16,24-2-28 16,46-3-14-16,-26 6-3 0,-1 0 13 15,-1 0-78-15,-8 0-350 16</inkml:trace>
  <inkml:trace contextRef="#ctx0" brushRef="#br0" timeOffset="192395.0906">17636 17675 837 0,'-3'-2'421'16,"-1"1"-168"-16,10 0-104 16,-6 1-38-16,13 0-60 15,52 0-10-15,-20 0-22 16,1 0-6-16,3 0-123 15,-1 6-223-15</inkml:trace>
  <inkml:trace contextRef="#ctx0" brushRef="#br0" timeOffset="192867.5776">18181 17627 679 0,'-8'-5'349'0,"-10"-6"-93"16,-2 2-47-16,-7-3-72 15,6 9-35-15,1 3-58 0,-1 3-21 16,5 7-27-16,2 2-10 16,3 9-8-1,4-1-1-15,9 10 1 0,5 0 4 16,9-2 6-16,6-1 5 15,7-12 9-15,8-7 6 16,5-11 11-16,0-5 24 16,-8-12 31-16,-10-5 23 0,-19-8 15 15,-8 2-18-15,-20 0-35 16,-7 2-25-16,-6 6-29 16,1 5-32-16,10 6-176 15,9 6-179-15</inkml:trace>
  <inkml:trace contextRef="#ctx0" brushRef="#br0" timeOffset="193092.0356">18182 17633 755 0,'-1'-4'365'0,"0"-7"-111"16,0 3-23-16,-4 8-55 0,-2 0-32 16,-8 12-61-16,-3 5-28 15,-2 12-27-15,2 4-8 16,3 4-220 0</inkml:trace>
  <inkml:trace contextRef="#ctx0" brushRef="#br0" timeOffset="195407.4735">17376 8650 623 0,'4'-2'337'0,"5"-2"-49"0,11 1-146 15,11 0-18-15,13 2-31 16,6 0-21-16,17 1-35 15,0 1-18-15,0 5-309 16</inkml:trace>
  <inkml:trace contextRef="#ctx0" brushRef="#br0" timeOffset="195703.7978">17937 8633 849 0,'15'-1'408'0,"12"-2"-186"16,16 0-53-16,8-4-35 16,14 2-61-16,3 1-20 0,3 2-26 15,-8 2-63-15</inkml:trace>
  <inkml:trace contextRef="#ctx0" brushRef="#br0" timeOffset="196722.3839">17062 8040 320 0,'0'-2'168'16,"0"-3"-28"-16,0 4-57 15,0 1-7-15,0 0 5 0,0 0 12 16,2 6-5-16,4 16-11 16,2 25-11-16,-4-29-18 15,0 0-5-15,3-9 0 16,8-1 9-16,1-10 6 15,3-6 1-15,2-6-12 16,-3-5-8-16,-5 1-11 16,-3 1 11-16,-8-1 10 15,-1 8 3-15,-3 6-7 16,-3 4-19-16,-1 13-26 16,2 7-11-16,4 12-5 15,3 8 2-15,6 9 6 0,1-1 3 16,-6 2 10-1,-3-5 7-15,-9-12 14 16,-7-5 6-16,-8-17 8 0,-4-7 2 16,-1-13-8-16,3-10-7 15,7-6-34-15,8-4-35 0,10 4-145 16,8 2-151 0</inkml:trace>
  <inkml:trace contextRef="#ctx0" brushRef="#br0" timeOffset="196928.52">17354 8087 654 0,'0'-3'365'0,"4"-3"-44"15,6-2-106-15,15 3-84 0,4-1-27 16,8 6-47-16,-1 0-24 15,-7 0-22-15,-7 4-11 16,-7 1-123-16,2 2-159 16</inkml:trace>
  <inkml:trace contextRef="#ctx0" brushRef="#br0" timeOffset="197101.3886">17387 8167 650 0,'1'0'412'16,"6"0"16"-16,14 1-242 15,5-1-51-15,13 0-63 16,-3-1-28-16,1 2-20 16,1 3-61-16,-5-3-435 15</inkml:trace>
  <inkml:trace contextRef="#ctx0" brushRef="#br0" timeOffset="197411.6584">17788 8161 855 0,'6'-8'364'0,"10"-14"-196"15,-2-2-25-15,0-1-22 16,-3-7-3-16,-5 0 0 16,-2 0-9-16,-4 4-12 15,0 9-5-15,-2 9-28 16,0 8-12-16,3 17-33 16,0 7-13-16,5 14-8 15,2 3 0-15,0-1 2 16,1 0 0-16,-4-5 9 15,-3-1-43-15,-2-8-102 16,0-7-106-16</inkml:trace>
  <inkml:trace contextRef="#ctx0" brushRef="#br0" timeOffset="197905.3051">18187 7963 518 0,'3'-6'363'15,"4"-1"-11"-15,-4 1-94 16,-5-4-43-16,-5 4-85 15,-5-3-39-15,-6 0-54 0,0 5-16 16,-4 3-21-16,3 4-7 16,1 3-7-16,2 7 0 15,5 9 3-15,-3-1 2 16,1 0 5-16,7-2 1 16,-1-5 1-16,7-4 0 15,3-3 2-15,-1-4 2 16,4-7 8-16,3-1 2 15,6-6 5 1,5 5 3-16,7 7-5 0,-1 3-1 16,5 8-6-1,-4 3-6-15,-5 5 0 16,-6 2 1-16,-12 4 3 16,-4-1 1-16,-15-3 3 15,-6 1 2-15,-7-7 8 0,-4-5 3 16,-2-11 3-16,4-9-16 15,5-8-72-15,8-2-74 16</inkml:trace>
  <inkml:trace contextRef="#ctx0" brushRef="#br0" timeOffset="199619.416">18422 8097 390 0,'0'-4'266'0,"1"1"5"0,4 3-85 16,-5 0-87-16,0 0-27 15,1 2-27-15,5 18-13 16,29 34-11-16,-31-28-2 16,-1-4 0-16,-3-6 1 15,-3-6 5-15,1-5 3 16,-8-7 1-16,1-5-1 0,5-8-12 16,0-3-5-1,8-5-11-15,4-2-4 0,2 7 7 16,5 2 6-16,1 8 9 15,3 4 5 1,-2 4 6-16,-7 1 7 0,1 6 8 16,-1 0 3-16,-2 2-3 15,0 5-7-15,-6 0-11 16,-2 0-4-16,-2-1-6 16,1-2-2-16,0-5 0 15,2-3 1-15,5-5-1 16,-6 1-3-16,0 0-5 0,3-6-3 15,4-14-3-15,39-26 0 16,-31 35 0 0,0 2 6-16,-2 10 9 15,-3-1 5-15,-3 10 17 16,-1 7 2-16,0 8 5 0,-3 3 0 0,2-1-11 16,-1-3-5-16,2-6-8 15,1-4-6-15,2-11-130 16</inkml:trace>
  <inkml:trace contextRef="#ctx0" brushRef="#br0" timeOffset="206345.6459">1711 8176 902 0,'0'0'353'0,"-2"15"-231"15,1 5-37-15,2 33-33 16,0 15 3 0,1 10-12-16,1 7-14 0,-1-14-12 0,4-9 1 15,1-15-41-15,4-9-69 16,1-19-259 0</inkml:trace>
  <inkml:trace contextRef="#ctx0" brushRef="#br0" timeOffset="206536.6403">1914 8206 837 0,'4'-8'417'0,"1"-6"-147"16,-4 7-63-16,-1 18-92 16,-2 11-30-16,-4 21-36 15,1 13-2-15,0 19-15 16,0-4-7-16,8-2-8 15,5-3-2-15,4-18-35 16,3-4-68-16,-6-16-233 16</inkml:trace>
  <inkml:trace contextRef="#ctx0" brushRef="#br0" timeOffset="206691.5668">1708 8535 983 0,'3'-3'440'0,"9"-4"-209"15,7 5-81-15,19-4-86 16,12 4-21-16,11-1-3 16,2 3-102-16</inkml:trace>
  <inkml:trace contextRef="#ctx0" brushRef="#br0" timeOffset="207040.2615">2645 8441 852 0,'-10'-2'457'0,"-10"-7"-133"15,-6 5-137-15,1 8-57 0,1 8-92 16,1 9-31 0,14 7-31-16,2 4-3 0,15 2 4 15,10 4 6-15,7-5 9 16,3-5 2 0,7-14 7-16,-5-10 5 0,-5-10 19 15,-4-4 10-15,-21-8 40 16,-11-2 4-16,-17 2-14 15,-6 5-12-15,-4 6-82 16,10 2-92-16</inkml:trace>
  <inkml:trace contextRef="#ctx0" brushRef="#br0" timeOffset="207328.1594">2841 8464 951 0,'0'0'412'0,"0"0"-231"0,-1 3-53 15,0-3-66-15,0 0-20 16,-1 2-14-16,-3 18-2 16,-2 34-9-1,14-28-4-15,12-2-2 16,9-2 4-16,6-9 22 15,-1-7 12-15,-1-12 23 16,-7-4 8-16,-6-8-3 0,-2-1-6 16,-11-4-18-16,-1 0-14 15,-7 1-95-15,-2 3-104 16</inkml:trace>
  <inkml:trace contextRef="#ctx0" brushRef="#br0" timeOffset="207510.9424">3103 8407 1237 0,'2'3'500'0,"10"10"-314"15,-1 5-90-15,11 15-62 16,2 3-8-16,-2 11-8 16,0 2-2-16,-1 1-6 15,-6-2 2-15,0-11-121 0,-3-12-97 16</inkml:trace>
  <inkml:trace contextRef="#ctx0" brushRef="#br0" timeOffset="207674.9291">3399 8407 964 0,'-12'2'481'15,"-19"7"-153"-15,-2 11-99 16,-7 11-114-1,-5 6-34-15,-4 11-49 0,3 4-12 16,5 6 9-16,8-5-82 16</inkml:trace>
  <inkml:trace contextRef="#ctx0" brushRef="#br0" timeOffset="208130.4474">3459 8506 845 0,'2'-5'425'15,"4"-5"-154"-15,3 4-65 16,-1 7-100-16,3 5-41 0,3 15-29 15,-8-2-7 1,7 6-3-16,-3-1 1 16,-3-9-4-16,5 2-2 15,-7-10-4-15,-5-2-2 16,3-1-2-16,-3-4-1 16,0 0 1-16,0-1 0 0,9-2 2 15,14 0-44 1,29-51-198-16</inkml:trace>
  <inkml:trace contextRef="#ctx0" brushRef="#br0" timeOffset="208495.7275">4011 8573 747 0,'6'-3'391'0,"-5"-8"-93"16,5 1-52-16,-5-2-79 15,-1-1-26-15,0 3-37 16,-5-2-11-16,-7 4-18 16,-1-1-15-1,-12 2-22-15,-3 4-13 0,-1 4-25 16,-3 5-6-16,9 7-15 15,4 4-4-15,9-1 8 16,5 0 0-16,13 5 2 16,6 1 2-16,15-1 4 15,5-1 2-15,-1-8 7 0,-1-3 1 16,-10-9 4 0,-7-4-24-16,-4-8-117 15,-3-7-117-15</inkml:trace>
  <inkml:trace contextRef="#ctx0" brushRef="#br0" timeOffset="208589.8847">3966 8341 957 0,'-3'-12'448'0,"-8"-9"-198"0,6 7-67 15,-2 10-124-15,2 4-42 16,11 14-264-16</inkml:trace>
  <inkml:trace contextRef="#ctx0" brushRef="#br0" timeOffset="209168.0555">4148 8491 833 0,'-1'-5'367'0,"-1"0"-210"0,4 2-51 15,-2 3-65-15,12 3-24 0,48 11-7 16,-25-7 2 0,-3-1 1-16,-5-5 2 15,-7 4 4-15,-9-4 3 16,-11-1 2-16,-4 1-2 16,-17-1-9-16,-10 7-2 0,4 1-10 15,3 1-3-15,9 4-8 16,12-2-2-16,3 3-4 15,3 3 2-15,5-1 6 16,7 1 2-16,4-7 7 16,1 1 7-16,6-11 8 15,0-4 5-15,-3-6 3 16,-1-5-1-16,-4-5-3 0,-5 0-3 16,1-1-7-1,-1 5-2-15,-5 5-2 16,5 8-2-16,-8 5 8 15,0 4 7-15,0 7 12 16,-5-3 6-16,0 6-3 16,0-2-6-16,8-2-8 0,1-4-2 15,4-8 4-15,-2-7 1 16,-1-7-2-16,1-3-4 16,3-1-10-16,4 9-3 15,1 2-12-15,1 5-4 16,-2 10-1-16,-6 2 3 15,-4 16 10-15,-2 4 3 0,-4 2 23 16,2 2-99-16</inkml:trace>
  <inkml:trace contextRef="#ctx0" brushRef="#br0" timeOffset="209814.7658">4870 8487 756 0,'8'0'328'0,"12"3"-180"16,4-3-58-1,1 4-59-15,1 1-13 16,-4-6-5-16,-9 0 2 16,-6-5 7-16,-4 4 2 15,-13 2-6-15,0 1-3 16,-7 3-1-16,-3 6 8 16,2 6 22-16,0 0 8 15,6 5-7-15,7-1-11 16,7 2-25-16,6-1-7 15,17-6-2-15,0-5 1 16,12-11 5-16,7-1 0 16,3-7 2-16,-1-3-11 0,7-1-10 15,-3-5-4-15,-3 4-5 16,-1 5 7-16,-15 7 9 0,-7 4 1 0,-14 6 24 16,-7 4 10-16,-9 6 13 15,-4 0 5-15,-12 2-11 16,-4-5-3-1,-4-8 0-15,1-5 0 16,5-11-8 0,-2 0-7-16,12-5-12 0,4-1-5 15,4 3-5 1,12-5-2-16,2 2-4 16,5 3 1-16,5 2 5 15,1 10 4-15,1 6 14 16,2 6 7-16,1 8 9 15,-5 0 4-15,6 3-2 16,0-2 2-16,4-7 2 0,2-2-2 16,2-11-6-16,1-3-10 15</inkml:trace>
  <inkml:trace contextRef="#ctx0" brushRef="#br0" timeOffset="214000.4032">6112 8540 412 0,'-1'13'226'15,"-1"15"-62"1,-2 5-34-16,-1 1-42 16,1-2-41-16,0-8-25 0,3-8-1 15,1-12 14 1,0-8 3-16,3-19 5 15,1-7 3-15,5-11-10 0,4 0 15 16,4 5 35 0,0 6 2-16,4 9-6 15,-1 6-23-15,-3 17-47 16,1 4-8-16,-4 16-2 16,-3 1 3-16,-3 9 5 0,1 2-2 15,1-4-50-15,8-2-102 16</inkml:trace>
  <inkml:trace contextRef="#ctx0" brushRef="#br0" timeOffset="214419.2162">6645 8598 768 0,'-5'-7'372'0,"-13"-14"-133"16,-5 2-41-16,-1-1-64 15,-4 3-26-15,3 8-41 16,-1 3-15-16,4 8-29 16,0 4-19-16,8 10-28 15,1 5-7-15,10 3 2 16,4 5 4-16,8-6 14 16,7-1 5-16,5-12 5 0,4-6 2 15,7-10 8-15,-5-6 4 16,-5-4 10-1,-8-4 2-15,-8 0-2 16,-5 2-3-16,0 8-4 0,0 5-3 16,-1 7-17-16,1 4-8 15,-1-6-7-15,0 0-3 16,4 15 13-16,19 38 5 16,-2-35 2-16,4-4 2 15,6-11 3-15,4-7 5 0,-3-12 42 16,-3-4 23-1,-7 2 27-15,-13-4 3 0,-9 6-40 16,-9 4-80 0</inkml:trace>
  <inkml:trace contextRef="#ctx0" brushRef="#br0" timeOffset="214898.5637">7719 8481 900 0,'-11'10'364'0,"-14"13"-227"0,-7 7-44 15,-7 4-42-15,-2 0-12 0,0-9-12 16,3-7 2-16,8-20 2 15,5-6-2 1,14-12-19-16,3-7-9 16,8-3-13-16,5-6 2 15,6 4 26-15,7 6 13 0,4 6 22 16,6 14 2-16,3 14-14 16,-2 8-7-16,-4 13-13 15,-7 0-5-15,1 0-5 16,0 2-2-16,1-7-51 15,5-1-62-15,-5-11-231 16</inkml:trace>
  <inkml:trace contextRef="#ctx0" brushRef="#br0" timeOffset="215115.0244">7775 8489 579 0,'5'-4'299'0,"5"-4"-97"15,-2 8-49-15,3 8-60 16,0 7-28-16,2 12-25 0,-3-1-6 15,3 6-12-15,-3-9-3 16,0-10 2-16,5-6 17 16,0-15 41-16,2-8 17 15,0-7 28-15,-1-1-10 16,-3-4-41-16,-5 4-20 16,0 4-82-16,-1 4-116 15</inkml:trace>
  <inkml:trace contextRef="#ctx0" brushRef="#br0" timeOffset="215429.3037">8449 8539 449 0,'-11'5'259'0,"-10"9"-60"16,2 4-58-16,-4-4-83 0,-3 0-26 16,-6-8-14-16,-1-4-3 15,-5-8-4-15,2-3-1 16,11-6-2 0,4 0 4-16,14 2 7 0,8-1 3 15,17 3 26-15,9-2 7 16,9 7 19-1,2 6 12-15,-5 11 3 0,-4 3 0 16,-7 11-19-16,-6 2-13 16,-1 3-83-16</inkml:trace>
  <inkml:trace contextRef="#ctx0" brushRef="#br0" timeOffset="215837.21">8570 8418 870 0,'-4'-1'409'0,"-4"2"-177"16,0 21-125-16,2 16-40 0,2 24-34 15,2 11-1-15,2 9-13 16,4 0 0-16,3-13-5 16,0-7 0-16,0-25-5 15,5-14-28-15,-7-17-111 16,-3-11-132-16</inkml:trace>
  <inkml:trace contextRef="#ctx0" brushRef="#br0" timeOffset="215963.7415">8553 8599 659 0,'4'-1'369'0,"5"0"-46"16,2 3-201-16,10 4-102 15,11 1-12-15,10 0-2 0,14-1-22 16,-6-4-356 0</inkml:trace>
  <inkml:trace contextRef="#ctx0" brushRef="#br0" timeOffset="216306.7856">8998 8446 922 0,'-9'-6'421'15,"-15"-1"-192"-15,0 0-49 16,2 5-83-16,-5 3-32 0,9 7-47 16,6 3-17-16,7 1-20 15,2-2-5 1,8-1-3-16,2 1 4 0,10-2 14 15,9 0 5-15,1-5 1 16,-1-1-8-16,-9-1-9 16,-8-1-3-16,-9 0 2 15,-3-3 9-15,-14-1 7 16,-3 5 2-16,-6 4 17 16,2 4 6-16,8 5 4 15,2-3-1-15,11 6-19 0,0-2-4 16,8 0-2-16,11-2-1 15,6-1 5 1,8-2 2-16,-2-5 16 0,1-4-51 16,-6-3-271-1</inkml:trace>
  <inkml:trace contextRef="#ctx0" brushRef="#br0" timeOffset="216441.741">8978 8203 693 0,'-5'-6'393'16,"-3"-4"-31"-16,-1 0-255 16,9 10-114-16,4 4-52 0,11 6-213 15</inkml:trace>
  <inkml:trace contextRef="#ctx0" brushRef="#br0" timeOffset="216598.8449">9114 8357 543 0,'6'16'359'0,"6"21"-9"16,0-3-79-16,0 5-127 15,-1-2-39-15,-1-10-41 0,3-2-3 16,2-16 0 0,6-2 13-16,3-13 10 15,-2-6-4-15,-3-4-17 0,-1-2-18 16,-8-1-80 0,-1 4-105-16</inkml:trace>
  <inkml:trace contextRef="#ctx0" brushRef="#br0" timeOffset="216979.6212">9628 8403 773 0,'-15'-1'345'0,"-7"-1"-168"15,-3 9-102-15,3 5-34 16,7 2-36-16,3 0-10 0,23-1-7 16,-2 1 3-1,14-5 9-15,0-1 4 0,-5-2 7 16,4-8 3 0,-12 1 11-16,-6-2 2 0,-11-3-5 15,-5 3-6-15,-11 3-14 16,-6 2 6-16,0 8 20 0,5 4 6 15,10 1 3-15,6 1-8 0,9 2-13 32,6-5 0-32,7 2 6 0,5-2 0 15,7-7-4-15,4 2-3 0,3-8 0 16,2-4-27 0,-1 0-252-1</inkml:trace>
  <inkml:trace contextRef="#ctx0" brushRef="#br0" timeOffset="217637.21">9801 8434 933 0,'3'-3'352'16,"8"-3"-265"-16,8 2-39 15,10 2-37-15,1 2-3 16,0 2-7-16,-3 6 1 0,-12 1 1 15,-6-2 0-15,-12 1 1 16,-3-4 2-16,-9 1 2 16,0 4 1-16,0-3-6 15,3 4-3-15,4 2-9 16,1-1-3-16,6 10 1 16,-1-3 2-16,3 3 3 15,2-1 2-15,10-3 5 16,5 1-40-16,16-10-120 15,0-6-60-15,15-10-26 16,5-8 43-16,6-6 123 16,3-1 66-16,-12 2 90 15,-7 1 47-15,-19 9 82 16,-7 3 19-16,-14 10 0 16,-6 6-32-16,-12 6-75 15,-3 2-19-15,-7 2-62 16,0-2-11-16,1-5-4 15,-1-4 0-15,3-8-9 16,2-7-6-16,2-6-9 0,4 1-5 16,2-2-5-16,7 4-2 0,11 0-8 15,4 1-1 1,10 7 8-16,0 1 5 16,-2 12 10-16,3 2 3 15,-2 5 2-15,1 0 2 16,2-5 3-16,2-1 2 0,2-7 6 15,-2-6 5-15,-5-7 5 16,-2-7-1 0,-4-3-7-16,1 6-5 0,-1-4-10 15,-3 7-4-15,0 3-8 16,-2 2-6-16,-3 11-5 16,2 2 1-16,-3 8 6 15,-5 4 7-15,10 0 6 16,-2-3 3-16,6-7-95 15</inkml:trace>
  <inkml:trace contextRef="#ctx0" brushRef="#br0" timeOffset="218135.3401">11091 8406 1037 0,'1'-4'432'0,"0"-1"-277"15,2 8-48-15,-3-3-57 16,4 24-24-16,11 46-6 16,-3-26 2-16,8-13-5 0,5-5 1 15,3-21 8 1,5-8 9-16,-9-13 11 16,2-5 5-16,-6-3-2 0,-6-4-5 15,-8 3-21-15,-6-1-53 16,0 8-234-16</inkml:trace>
  <inkml:trace contextRef="#ctx0" brushRef="#br0" timeOffset="218434.7322">11747 8456 887 0,'-4'1'433'0,"-4"12"-159"16,-5 3-79-16,-12 5-107 15,-2 4-28-15,-8-3-31 16,-3-2-11-16,2-9 0 16,4-3 2-16,7-9-25 15,5-4-15-15,5-8-15 16,5-3-7-16,7-7 16 16,5 1 7-16,10-1 8 15,7 1 5-15,1 11 17 16,5 5 7-16,0 15 9 15,-2 9 4-15,2 12 5 16,1 4-1-16,-5 0-7 16,-1 0-5-16,1-12-91 15</inkml:trace>
  <inkml:trace contextRef="#ctx0" brushRef="#br0" timeOffset="221383.292">12586 8391 284 0,'4'1'210'15,"3"3"11"-15,-7 8-68 16,-5 6-20-16,-16 11-22 16,-8 2-11-16,-11 5-30 15,-3-4-11-15,3-8-24 16,3-7-3-16,6-16 0 15,4-9-1-15,13-10-8 16,3 0-8-16,8-3-14 16,3 3-3-16,5-1-4 15,4 0 3-15,7 7 10 16,1 5 3-16,3 11 2 0,0 6-1 16,2 12-7-1,1 3 0-15,0 5 4 16,4 3 0-16,1-2-275 0</inkml:trace>
  <inkml:trace contextRef="#ctx0" brushRef="#br0" timeOffset="222110.4835">12689 8464 954 0,'3'4'356'0,"3"7"-262"16,0 4-42-16,0 11-22 15,-5 1-5-15,2 1-9 16,-2-1-2-16,3-10 2 16,-2-4-8-16,0-11-17 15,4-6-4-15,-2-12-4 16,6-5 5-16,3-5 15 16,-5-2 2-16,3 3-2 15,-4 1 1-15,-6 8 1 0,0 2 2 16,-2 9-1-1,-6 4-3-15,-2 8 1 0,0 6-2 16,2 5 0-16,4 4 0 16,7-2-3-16,7-1-3 0,7-5 3 31,9-1 5-31,8-5-77 16,6-1-58-16,6-3-151 15,-1 0-57-15,4-4 37 0,-1 0 57 16,-5-3 158-16,-5-5 86 15,-10-3 117-15,-5-1 36 16,-9-5 53-16,-2 0 0 16,-10-1-18-16,-8-8-11 15,-8 1-21-15,-6 0-23 0,-8 2-44 16,0 7-24-16,-6 7-44 16,-1 4-14-16,9 12-23 15,1 7-7-15,12 9-5 16,5 7-1-16,12-1 9 15,5-4 6-15,11-3 9 0,6-5 5 16,4-5 7 0,-1-6 2-16,0-7 7 0,-4-9 0 15,-7-5 3 1,-1-2-1-16,-10-5-3 0,1 6-1 16,-5 3 12-1,-4 8-1-15,-4 10-4 16,-3 3-4-16,4 6-22 0,2 2-2 15,10 1 1-15,1-4 2 16,10 4 14-16,5-9 12 16,1-4 32-16,3 0 11 15,-7-9 3 1,-2-1-7-16,-7-2-23 16,-5-3 0-16,-5-4-104 0,-3 0-109 15</inkml:trace>
  <inkml:trace contextRef="#ctx0" brushRef="#br0" timeOffset="222231.8745">13407 8205 1065 0,'-5'-6'489'15,"-6"-4"-237"-15,-1 2-89 16,4 8-127-16,4 7-32 0,4 9-144 16,5 7-366-16</inkml:trace>
  <inkml:trace contextRef="#ctx0" brushRef="#br0" timeOffset="222562.6705">13731 8436 583 0,'-5'-9'295'0,"-10"-12"-80"0,2 3-37 16,-6 7-55-16,-4 3-32 16,-1 15-56-16,-3 5-21 15,2 14-26-15,7 6-8 16,14 1-3-16,9 2 5 16,17-7 9-16,8-6 9 15,2-9 31-15,0-6 10 0,-8-8 28 16,-6-1 16-16,-14-9-6 15,-4 5-10-15,-14-3-29 16,-11-2-21-16,-4 6-83 16,-4-4-135-16</inkml:trace>
  <inkml:trace contextRef="#ctx0" brushRef="#br0" timeOffset="223155.016">14068 8495 459 0,'-3'-9'296'16,"2"5"-8"-16,0 0-129 0,-6-20-29 15,-8-3-45-15,-6 1-18 0,-2 13-34 16,-1 5-18-1,-1 11-26-15,3 6-9 0,3 11-2 32,2 2 3-32,11 5 3 0,6-4-1 0,12-2 2 15,9-6 3-15,6-1 8 16,6-4 4-16,0-7 7 16,0-1 1-1,-6-8 6-15,-6-3 3 0,-9-4 1 16,-4 1-2-16,-4 2-6 15,-4 3-4-15,-1 7-4 16,-4 1 1-16,3 7-3 16,3 5-1-16,7 2 0 15,1-1-1-15,3-3 2 0,0-1 2 16,6-8 3 0,-1 0 4-16,4-8 6 0,-2-4 3 15,-1-8 16 1,-1-3 10-16,-3-7 22 15,1-2 4-15,-4-4-9 16,-1-1-4-16,-3 8 2 16,-4 8 1-16,-2 17-9 15,-1 7-10-15,0 22-30 16,0 5-11-16,0 8 0 16,4 4 0-16,1 0 0 0,2 2 1 15,2-1 2 1,0-1 2-16,-4-11-1 15,1-4-29-15,-4-14-152 0,-2-9-183 16</inkml:trace>
  <inkml:trace contextRef="#ctx0" brushRef="#br0" timeOffset="223301.2967">14402 8588 1053 0,'8'-7'462'16,"12"-8"-235"-16,5 0-120 15,12 4-79-15,3 6-19 0,11 10-73 16,-11-5-102-16</inkml:trace>
  <inkml:trace contextRef="#ctx0" brushRef="#br0" timeOffset="223627.0987">14809 8387 784 0,'-14'-3'356'0,"-16"-2"-178"16,1 5-56-16,9 5-78 15,2 4-25-15,14 4-21 16,6-2-5-16,8 2 0 0,9-3 4 16,6-4 7-16,0 0 2 15,-1-3 3-15,-8-3 1 16,-11-3 1-16,-5-1-3 15,-12 2-5 1,-6 2-3-16,-7 6-3 0,1 3 5 16,4 5 14-16,4 0 8 15,14 6 38-15,4 2 13 16,10 0 13-16,5-2-1 0,10-4-25 16,-3-7-13-1,9-5-13-15,-1-6 3 0,2-8-178 16</inkml:trace>
  <inkml:trace contextRef="#ctx0" brushRef="#br0" timeOffset="225214.2036">1908 9427 206 0,'4'-5'201'0,"0"-8"74"16,-4-2-19-16,-12-2-47 15,-4 1-25-15,-9 6-44 16,-5 5-20-16,0 8-47 16,-1 4-24-16,9 13-42 15,9 6-17-15,13 4-16 16,8 2-1-16,14-3 11 15,4-7 7-15,7-5 9 16,2-8 4-16,-4-8 6 16,-7 0 4-16,-13-2 12 0,-9-3 2 15,-16-6-3-15,-7 4-5 16,-11 1-14-16,-5 4-4 16,2 8-4-16,1 0-3 15,12 2-8 1,7 6-4-16,12-1-3 0,6 5 0 0,15 2 6 15,6 0 2-15,8 0 7 16,1-8 1 0,3-3 4-16,-1-5 2 15,3-7 4-15,-1-4 3 16,-8-9 3-16,-3-7 2 16,-5-3 2-16,-4-8-2 15,-7-1 2-15,-6-3 1 0,-4 5 14 16,-4 8 5-16,-2 11-2 15,2 11-6 1,-3 11-21-16,1 9-8 16,6 9-9-16,3 2 1 0,-1-2 6 15,7 0 3-15,0-4-90 0,2-2-114 16</inkml:trace>
  <inkml:trace contextRef="#ctx0" brushRef="#br0" timeOffset="225356.9885">2022 9289 973 0,'-3'-14'448'0,"-2"-13"-160"0,4 17-236 16,4 4-38 0,6 10-99-16,5 6-116 0</inkml:trace>
  <inkml:trace contextRef="#ctx0" brushRef="#br0" timeOffset="225548.4471">2180 9455 762 0,'6'7'326'0,"13"19"-187"0,-1 9-36 0,1 6-54 16,0 4-18-1,-3-9-14-15,-2-7-1 16,3-18 8-16,1-8 6 0,7-21 10 15,4-6 6 1,-4-11-5-16,-1 0-6 16,-9 5-46-16,-2-1-85 0</inkml:trace>
  <inkml:trace contextRef="#ctx0" brushRef="#br0" timeOffset="225973.4318">2737 9411 764 0,'-2'16'393'15,"-5"11"-136"-15,-8 2-103 16,-3 7-37-16,-10-5-63 31,1-1-18-31,4-4-14 16,-2-8-2-16,5-7-11 16,2-11-15-16,4-12-29 15,9-2-13-15,7-8-4 16,9 0 11-16,5 2 20 15,2-2 9-15,1 8 20 0,0 5 4 16,-2 12 13 0,0 10 0-16,3 13-3 0,-1 4 1 15,6-2-7-15,1-7-2 16,0-7 0-16,-1-9 2 16,0-9 9-16,1-6 4 15,-1-8 3-15,-5-5 5 0,-9 0 9 16,-3-1 0-16,-7-2 1 15,0 10-8-15,-1 8-25 16,2 5-7-16,1 10-3 16,3 4 0-16,2 9 7 15,5 3 1-15,2 3-4 16,3-3-1-16,2-2-48 16,-3 0-87-16</inkml:trace>
  <inkml:trace contextRef="#ctx0" brushRef="#br0" timeOffset="226382.8849">3718 9790 393 0,'6'6'257'15,"4"3"44"-15,8 2-92 16,8-11-9-16,1-6-15 0,6-13-22 15,-4-4-14-15,-9-11-38 16,-5-2-15-16,-10-8-30 16,-1-4-14-16,-5-5-13 15,-2-10-8-15,3-3-17 0,4-4-7 16,11 8-10 0,-1 10-5-16,3 21-14 15,8 15 4-15,1 21-98 0,13 15-70 16</inkml:trace>
  <inkml:trace contextRef="#ctx0" brushRef="#br0" timeOffset="226564.9093">3701 9483 923 0,'-2'-4'474'16,"4"-5"-99"-16,8 4-220 15,10 0-110-15,11 5-18 0,13 2-21 16,7 2-2 0,5 2-26-16,0-4-82 15</inkml:trace>
  <inkml:trace contextRef="#ctx0" brushRef="#br0" timeOffset="226735.8805">4423 9135 1002 0,'1'-1'450'0,"2"0"-205"16,-7 4-59-16,3-3-72 15,-4 6-26-15,-18 22-43 16,-35 30-16-16,26-30-15 16,5 1-27-16,12-3-172 15</inkml:trace>
  <inkml:trace contextRef="#ctx0" brushRef="#br0" timeOffset="227235.5474">4899 9397 833 0,'-6'0'370'0,"-13"8"-198"0,-9 7-47 16,-22 12-68-16,-5 7-19 15,-4 0-10-15,4-2-8 16,12-6-5-16,11-4-6 15,15-3-14 1,10-4-5-16,12-3 5 0,3 0 14 0,18 2 36 16,5 1 20-16,9 4 15 15,5 1-7 1,-1 3-19-16,-2 1-11 0,-7-4-24 16,-2-4-101-16</inkml:trace>
  <inkml:trace contextRef="#ctx0" brushRef="#br0" timeOffset="227655.469">5238 9831 537 0,'6'8'299'16,"11"2"-34"-16,2-2-33 15,3-8-28-15,3-7-10 16,-6-10-27-16,0-9-18 16,-9-5-33-16,-7-4-17 0,-3-10-31 15,-6-1-12 1,-4-11-25 0,5-2-13-16,9-4-16 0,7 1-5 15,9 5-10-15,8 9-1 16,2 18-4-16,-2 3-41 15,0 17-106-15,-5 3-68 16</inkml:trace>
  <inkml:trace contextRef="#ctx0" brushRef="#br0" timeOffset="227841.1836">5242 9599 1195 0,'12'0'474'0,"21"1"-304"16,9 4-49-16,9-2-43 15,-1 4-16-15,-9 1-66 16,-6-1-105-16</inkml:trace>
  <inkml:trace contextRef="#ctx0" brushRef="#br0" timeOffset="229265.3557">6113 9539 935 0,'3'0'403'0,"5"1"-194"0,9 16-113 16,6 9-20-16,12 20-9 15,2 6-8-15,0 16-11 16,-10 4-6-16,-22 4-7 15,-10-3-1-15,-20-13-10 16,-2-9-4-16,0-22-7 16,-3-11-3-16,6-19-36 15,7-11-11-15,8-19-7 16,12-12-1-16,8-14 31 16,3-7 10-16,4 1 7 15,-1 4 0-15,6 10-2 16,5 7-1-16,-2 11 2 15,3 7 2-15,2 10-1 0,1 1 2 16,-3 1-5-16,-5 2 0 16,-4 1 1-16,-3 6-1 15,-5 4 3-15,-3 2 6 16,-9 10 13-16,-6 4 8 16,-2 12 3-16,-1 2-6 15,4 4-13-15,5-3-4 0,12-5-102 16,6-5-104-16</inkml:trace>
  <inkml:trace contextRef="#ctx0" brushRef="#br0" timeOffset="229542.544">6920 9588 835 0,'-4'4'365'0,"-5"10"-157"16,-2 3-83-16,-4 8-47 15,-5 6-18-15,-4-1-36 16,-6-3-19-16,0-11-44 0,0-8-16 16,6-16-15-16,4-7 7 15,7-9 38-15,3-3 20 16,8 5 41-16,2-2 16 16,7 9 16-16,3 6 2 15,4 8-16-15,3 8-13 16,6 14-7-16,7 4-7 15,1 5-12-15,7 2-1 0,-5-6-124 16</inkml:trace>
  <inkml:trace contextRef="#ctx0" brushRef="#br0" timeOffset="230030.3074">7141 9611 899 0,'-1'-1'357'16,"9"1"-230"-16,6 1-49 16,14 3-38-16,7-2-7 0,5-3-12 15,-4-2-5-15,-7-3 3 16,-8 1 1-16,-16-2 2 15,-4 4-6-15,-13 1-10 16,-3 4-5-16,-9 9-6 0,-5 1 0 0,3 8-1 16,3-1-2-1,12 4-2-15,7 3-1 16,11-5 2 0,3-1 5-16,12-5 9 0,6-1 5 0,0-5 6 15,-1-4 2 1,-5-5-1-16,-5-8 1 0,4-10 0 31,0-2-2-31,-2-10-2 16,2 2-1-16,-10-4-1 0,1 5 10 0,-7 4 36 15,-5 2 14 1,-5 13 14-16,3 4-12 16,-1 11-41-1,3 6-17-15,2 10-16 0,-1 4-1 16,0 3 1-16,2 1-7 15,3-3-131-15,-1-4-122 16</inkml:trace>
  <inkml:trace contextRef="#ctx0" brushRef="#br0" timeOffset="230180.3995">7439 9268 1284 0,'1'-1'498'0,"0"3"-370"16,-3 11-72-16,3 12-76 16,5 12-99-16</inkml:trace>
  <inkml:trace contextRef="#ctx0" brushRef="#br0" timeOffset="230974.7742">8158 9611 521 0,'-1'-1'263'0,"1"-1"-86"15,0 1-41 1,0 1-41-16,0 0-12 0,0 0-13 0,8 19-7 31,6 40-19-31,-15-33-12 0,-2-3-10 16,0-5-3-16,4-11 1 16,2-7 1-16,10-11-3 0,3-8-2 0,9-5-9 31,2-3-3-31,-1 7-3 15,1 5 1-15,-5 7 11 16,2 6 5-16,-2 8 25 16,-9-1 13-16,-6 12 11 15,-5 4 0-15,-5 3-17 16,3 7-14-16,-3-1-58 16,5-3-95-16</inkml:trace>
  <inkml:trace contextRef="#ctx0" brushRef="#br0" timeOffset="231422.5552">9088 9576 795 0,'0'3'341'0,"-2"12"-181"15,0 0-41-15,2 8-49 16,-4 1-20-16,4-3-28 0,-1-1-6 15,-1-9-1-15,3-1 1 16,-2-10 8 0,3-6 1-16,2-9 1 0,-7-6-4 15,8-5-12-15,2 0-3 16,3-2-7 0,10 5-1-16,-2 6-1 0,0 3 2 15,5 14 8 1,-5 0 6-16,-2 12 6 15,-4 5-1-15,-8 8-3 0,1 8-3 16,0 2-29-16,1 1-75 16</inkml:trace>
  <inkml:trace contextRef="#ctx0" brushRef="#br0" timeOffset="231713.3799">9396 9586 989 0,'3'-3'433'0,"5"0"-231"16,0 4-64-16,0 11-81 16,1 9-15-16,-6 3-15 0,1 1-4 15,-4-3-4-15,1-3-4 16,4-9 1-16,2-8-1 16,8-10 0-1,0-7-1-15,3-5-4 16,0-2-3-16,-1 0-2 0,-6 3 0 15,6 11 8 1,-3 4-3-16,1 9 4 0,0 8 0 16,-11 3-6-1,-1 6 3-15,-4 2-11 16,0-1-59-16,4-4-292 0</inkml:trace>
  <inkml:trace contextRef="#ctx0" brushRef="#br0" timeOffset="232231.5991">9728 9583 985 0,'6'-10'463'0,"8"-5"-175"0,-3 5-80 32,3 14-102-32,-5 12-33 15,2 15-55-15,1 10-4 0,-1 9-6 0,2 1 1 32,-8 2-3-32,-4-2 0 0,-10-6-2 15,-5-4-13 1,-6-18-17-16,-7-10-4 0,4-18-15 15,-1-11 2-15,13-16 10 16,7-9 4-16,2-14 14 16,19 2 10-16,9-1 4 15,7 2-2-15,17 14 3 16,-13-2 3-16,-3 15 1 16,-3 11-2-16,-12 14-11 15,-4 10-3-15,-9 11-1 16,-2 2 4-16,-3 3 8 15,0 2 2-15,1-9 4 16,4 0 1-16,0-13 4 16,2-4 2-16,6-13 1 15,0-5-1-15,4-9-2 16,-1 1-2-16,2-4 4 0,-1 3 11 16,-1 11 13-16,1 2 0 15,0 13-6-15,-2 5-10 16,-4 6-11-16,1 3 2 15,-8-3 1-15,1 6-2 16,3-2-3-16,-3-1-2 0,-1 1-1 16,-4-4 2-16,-3 1 0 15,-2-1 1 1,4-4-8-16,1-4-28 16,4-5-67-16,2-3-59 15</inkml:trace>
  <inkml:trace contextRef="#ctx0" brushRef="#br0" timeOffset="232387.5966">10127 9210 936 0,'2'-2'421'16,"4"2"-217"-16,1 7-73 15,1 14-91-15,-1 12-20 16</inkml:trace>
  <inkml:trace contextRef="#ctx0" brushRef="#br0" timeOffset="234201.0022">12227 9245 1294 0,'0'-8'505'16,"-6"-6"-362"-16,6 6-76 15,0 8-126-15,1 7-125 16</inkml:trace>
  <inkml:trace contextRef="#ctx0" brushRef="#br0" timeOffset="247033.4802">10859 9553 582 0,'4'-8'319'15,"6"-4"-56"-15,-1 1-64 0,0 11-91 16,3 8-28-16,-5 11-41 0,-2 7-12 16,-5 12-3-1,-6 3-4 1,2 2-5-16,4-4 11 0,13-11-117 0,4-12-143 15</inkml:trace>
  <inkml:trace contextRef="#ctx0" brushRef="#br0" timeOffset="247349.2435">11117 9579 352 0,'-15'1'191'0,"-15"9"-3"15,-4 2-69-15,-1 4-42 16,5 4-11-16,11-3-44 15,8-2-14-15,16 0-1 16,11-1 9-16,13-2 14 16,8-1 3-16,9-3-4 15,1-1-7-15,-2-7-6 16,-4-2 0-16,-12-6 6 16,-5-4 2-1,-9-5 2-15,-4-4-1 0,-5-1-6 16,-2-3-2-16,-2 4 17 15,-2 2 14-15,0 6 22 16,-2 5-6-16,0 11-21 0,-1 6-14 16,-1 10-23-16,3 6 3 15,1 2 0 1,4 2-2 0,1-3-14-16,3-4-70 15</inkml:trace>
  <inkml:trace contextRef="#ctx0" brushRef="#br0" timeOffset="247597.7236">11482 9591 495 0,'3'-3'327'0,"5"0"3"15,-1 3-144-15,1 15-89 16,4 5-28-16,-1 3-16 15,0 0-12-15,1-4-19 16,0-6-2-16,1-7 6 16,3-3 26-16,-4-12 18 15,1-1 2-15,2-4-7 0,-3-5-24 16,1 3-25-16,2 1-19 16,-8-1-187-16</inkml:trace>
  <inkml:trace contextRef="#ctx0" brushRef="#br0" timeOffset="248156.8085">12071 9519 613 0,'-11'-2'334'0,"-16"-2"-79"16,-1 6-101-16,4 3-103 15,1 8-31-15,13 3-28 16,5 2-7-16,8 2 1 16,7 1 4-16,6-7 10 15,2 1 4-15,3-9 6 16,-3-3 2-16,-5-2 8 0,-5-2 1 15,-8-2-7 1,-6-1-6-16,-12 2-9 16,-4 0-5-16,-5 2 1 15,2 1-2-15,6 8-5 16,5 5-4-16,9 4 4 16,4 1 6-16,7-1 12 0,5-3 9 15,4-2 7-15,9-1 6 16,3-8 12-16,4-4 1 15,7-12 0-15,-3-5-5 16,-3-8-14-16,-3-2-4 0,-6 1-1 16,-5 0 0-16,-6 7 5 15,-4 0 15 1,-7 10 17-16,0 3-2 16,-1 9-14-16,1 6-19 15,-3 3-19-15,2 3-1 16,-1 7 4-16,1-1-1 0,7 1 3 15,-4-2-24-15,10-8-256 16</inkml:trace>
  <inkml:trace contextRef="#ctx0" brushRef="#br0" timeOffset="248900.217">12456 9595 859 0,'3'-3'375'16,"3"-4"-171"-16,9 3-123 0,5 0-30 15,4-1-15-15,4 2-7 16,-5 1-10-16,-1 2 1 15,-11 0 3-15,-5 0 1 16,-8 1-12-16,-8-2-7 16,-8 3-9-16,-3 5-5 15,0 2 1-15,2 2 1 0,12 4-3 16,2-2-1-16,9 4 2 16,4 3 2-16,6 0 5 15,4 3 2-15,4-4 5 16,2-1-28-16,5-9-87 15,-1-7-53-15,5-10-61 16,4-2 31-16,6-10 89 16,4-3 57-16,-2 1 109 15,-5 0 28-15,-9 1 58 16,-5 2 30-16,-14 5-7 16,-2 4-23-16,-18 11-52 15,-6 7-32-15,-7 7-47 16,-3 7-2-16,-4-4-7 15,-3 2-1-15,1-3 2 16,2-7-1-16,9-6-10 16,1-5-6-16,9-12-6 0,1-1-3 15,8-5 5-15,5 1 0 16,4 2-3 0,7 4-3-16,0 3 1 0,0 9 6 15,2 6 11-15,-2 6 4 16,5 9 8-16,4-2 0 15,-4 0-2-15,9-4 1 0,-2-6 5 16,-1-9 2 0,4-7 3-16,-7-5 1 15,1-6-5-15,-4 1-3 16,-1 0-6-16,-6 2-2 16,-6 4-7-16,2 7-10 0,-4 8-8 15,-6 3-1-15,5 9 5 16,-5 0 8-16,3 3 22 15,4 0-49-15</inkml:trace>
  <inkml:trace contextRef="#ctx0" brushRef="#br0" timeOffset="268754.183">13911 9498 378 0,'2'3'269'0,"2"1"15"0,-9 16-106 16,-4 3-24-16,-14 7-61 0,-8 3-25 16,-5-1-39-16,-1-7-6 0,7-12 2 15,5-9 0 1,10-13-27-16,3-6-8 15,6-5-14-15,5-1-6 16,5 3 23 0,4 4 8-16,4 9 11 0,3 6 8 0,0 8 8 31,4 6-6-31,0 7 2 16,2 0-6-16,1 4-3 15,3-3 2-15,4-5-88 16,4-6-150-16</inkml:trace>
  <inkml:trace contextRef="#ctx0" brushRef="#br0" timeOffset="269038.779">14087 9609 592 0,'0'8'313'15,"0"4"-81"-15,0 3-87 16,-1 1-30-16,0 0-45 15,-3-3-21 1,0-4-24-16,2-2 3 0,-3-8 4 16,4-6-1-16,3-8-5 15,0-4-9-15,10-5-14 16,-2 1-3-16,8 3 5 16,2 4 2-16,1 9 2 15,0 7 0-15,0 10-8 16,-6 2 0-16,-2 6 0 15,1 1 4-15,-7 2-84 16,4 2-205-16</inkml:trace>
  <inkml:trace contextRef="#ctx0" brushRef="#br0" timeOffset="269511.0046">14575 9635 524 0,'0'-7'336'15,"0"-7"-43"-15,0 2-70 0,-5 2-25 16,-9-2-49-16,-5 2-19 15,-9-3-43 1,-3 5-28-16,0 8-40 16,1 6-19-16,3 14-18 0,4 0-7 15,14 6 2-15,8-3 4 16,19-5 7-16,10-4 4 16,15-8 3-16,2-5 3 15,1-6 4 1,-8-5 5-16,-15 0-43 0,-3 2-63 15</inkml:trace>
  <inkml:trace contextRef="#ctx0" brushRef="#br0" timeOffset="269762.675">14733 9495 1147 0,'0'-2'469'16,"0"-1"-307"0,4 7-61-16,-4-4-78 0,6 19-11 0,15 55-7 31,-15-21-1-31,-3 7 0 0,-3 5-1 16,0-1-23-1,0-9-43-15,0-13-113 16,1-11-100-16</inkml:trace>
  <inkml:trace contextRef="#ctx0" brushRef="#br0" timeOffset="269896.5988">14754 9707 958 0,'-3'-1'423'0,"8"1"-224"0,6 0-93 16,18 0-91-16,5 0-9 15,8 0-166-15</inkml:trace>
  <inkml:trace contextRef="#ctx0" brushRef="#br0" timeOffset="270235.1655">15317 9570 847 0,'-8'3'377'0,"-14"10"-188"16,-2-3-54-16,-6 7-68 16,0 0-23-16,3-2-24 0,0-1-4 15,6-7-8-15,4-6-11 16,2-5-13-16,2-5-2 15,4-5 2-15,4 2 6 16,5 0 1-16,5 3 8 16,9 3 17-16,1 1 11 15,7 10 19-15,1 2-5 0,0 11-13 16,1 3-9-16,3 3-23 16,-2 4-316-16</inkml:trace>
  <inkml:trace contextRef="#ctx0" brushRef="#br0" timeOffset="270620.7119">15452 9481 836 0,'3'1'377'0,"2"6"-144"15,5 9-156-15,0 10-37 16,1 7-14-16,-2 2-9 16,-5-3-4-16,2-3-15 15,-2-8-231-15</inkml:trace>
  <inkml:trace contextRef="#ctx0" brushRef="#br0" timeOffset="270818.3545">15629 9515 744 0,'-8'1'321'0,"-13"6"-171"15,-6 4-38-15,1 4-59 16,-1 1-20-16,12-1-33 0,10 1-9 15,16 2-4 1,7-6 1-16,15-1 10 16,1-1-9-16,1-1-117 15,0 2-211-15</inkml:trace>
  <inkml:trace contextRef="#ctx0" brushRef="#br0" timeOffset="271139.2586">15722 9616 735 0,'0'0'328'0,"-1"0"-145"16,5 6-86-16,-4-6-26 15,0 0-17-15,22 8-10 16,35 9-22-16,-31-17-5 16,-1-2 0-16,-6-3 3 15,-5-4 2-15,-1-1 1 16,-4-4-2-16,-3-2-3 15,-9 1-3-15,-5-4-3 0,-8 3-3 16,-8 1-2 0,-4 7-6-16,-1 8-4 0,2 9-9 15,4 7-3-15,7 11-4 16,6 6 2-16,10 10 5 16,5 2 2-16,9 1 8 15,-1-1 3-15,3 0 15 16,-3-6-49-16,-1-9-237 15</inkml:trace>
  <inkml:trace contextRef="#ctx0" brushRef="#br0" timeOffset="271449.6985">16029 9507 811 0,'0'2'343'15,"0"4"-177"-15,1 5-50 16,-1 2-53-16,2 6 0 0,3 3-20 16,3-1-10-1,6 2-9-15,5-3-4 0,1-8-2 16,4-1 2-16,5-11 2 15,-3-1 2-15,-1-7 3 16,-6-4-1-16,-8 1 0 16,-6-6-4-16,-2 2-53 15,-2-1-98-15</inkml:trace>
  <inkml:trace contextRef="#ctx0" brushRef="#br0" timeOffset="271682.4009">16310 9564 1086 0,'1'3'433'0,"4"3"-285"15,0 1-53-15,7 6-44 16,2 2-16-16,2 0-16 16,2 1-5-1,1-3-5-15,0-3 0 16,1-9 4-16,-1-4 3 0,1-5 5 15,0-6 0-15,-3-2 0 16,-4-1 9-16,-6-2-166 16</inkml:trace>
  <inkml:trace contextRef="#ctx0" brushRef="#br0" timeOffset="272098.3497">16876 9608 619 0,'5'-5'317'0,"2"-7"-85"0,-1 1-37 15,-3 1-55-15,-3 0-11 16,-6-1-18-16,-8-1-6 0,-10 1-3 16,-6 0-16-1,-6 11-26-15,2 2-17 16,4 6-33-16,3 6-7 15,16 4-4-15,5 1-3 16,15 4 1-16,10-4 2 16,12-4 1-16,3 2 2 15,2-9 0-15,-6-3 1 16,-9-6-36-16,-4-5-54 16,-9-6-221-16</inkml:trace>
  <inkml:trace contextRef="#ctx0" brushRef="#br0" timeOffset="272213.1128">16815 9329 687 0,'-1'-14'410'16,"-2"-13"-69"-16,3 15-142 16,0 7-72-16,4 7-90 15,2 6-26-15,8 13-116 16,3 6-193-16</inkml:trace>
  <inkml:trace contextRef="#ctx0" brushRef="#br0" timeOffset="272422.0591">17025 9605 934 0,'-3'-2'400'16,"5"1"-211"-16,2 0-30 15,-4 1-47-15,12 1-7 16,49 6-17-16,-24-1-13 0,3-4-21 15,-3 2-15-15,-7 1 7 16,-7 0-80 0</inkml:trace>
  <inkml:trace contextRef="#ctx0" brushRef="#br0" timeOffset="278244.5266">1705 10368 751 0,'-2'0'382'0,"-2"6"-128"16,-1 13-80 0,3 23-108-16,2 9-12 0,0 21-12 15,3 6-5-15,3 7-4 16,4 1-9-16,-1-12-8 16,1-10 28-1,-3-20-148-15,-2-14-121 0</inkml:trace>
  <inkml:trace contextRef="#ctx0" brushRef="#br0" timeOffset="278387.9494">1734 10596 987 0,'1'1'397'0,"4"-3"-267"16,8 1-61-16,13 1-61 15,6-5-8 1,17 0 11-16,5 3-77 0</inkml:trace>
  <inkml:trace contextRef="#ctx0" brushRef="#br0" timeOffset="279227.0709">2662 10440 725 0,'0'12'379'16,"1"9"-109"-16,-1 5-124 0,-3-2-44 15,0 4-52-15,-4-5-20 16,3-6-16-16,5-2-2 16,3-12 5-1,4-8 1-15,3-9 1 0,1-8-1 16,2 2-10-1,3 0-4-15,0 0-4 16,3 9-3-16,-6 0-8 0,0 13-1 16,-3 11 13-1,-1 0 11-15,2 13 24 0,-5-3 7 16,-2 1-8-16,-1 1-7 16,0-4-65-16,-2-3-162 0</inkml:trace>
  <inkml:trace contextRef="#ctx0" brushRef="#br0" timeOffset="282022.593">2224 10395 694 0,'-6'-2'337'0,"-10"-3"-118"15,-2 4-57-15,-6 1-73 16,1 5-28-16,6 8-44 16,2-1-15-16,7 4-14 15,7 1-5-15,4-4-1 16,7-1 3-16,7-4 8 15,2-3 6-15,-1-7 4 16,2 2 5-16,-5-6 4 16,-6-2 4-16,-4 3 2 15,-7-5-2-15,-6 7-10 16,-6 3-5-16,-4 5-8 16,1 9-2-16,-2 4 0 15,7 3 0-15,5 0-2 16,2-4-1-16,10 1 1 0,5 1 0 15,9-4 4 1,6 0 2-16,4-8 5 0,4 0 1 16,-4-10 5-16,-4-5 3 15,-2-7 6-15,-2-9 2 16,-4-2 3-16,-2-3 5 16,-9-2 31-16,-6 3 13 15,-7-1 15-15,-4 1-1 16,-1 10-31-16,2 6-20 15,8 12-42-15,3 13-9 16,7 9-11-16,3 1 3 0,7 4 19 16,0-1 2-16,4-6 6 15,-2 0 0-15,-1-3 3 16,-2-6 14-16,-3-6 31 16,-6-5 20-16,2-14 19 15,-4-5-10-15,1-5-27 16,4 0-18-16,-5-4-35 15,2 3-75-15</inkml:trace>
  <inkml:trace contextRef="#ctx0" brushRef="#br0" timeOffset="282629.1995">3831 10427 480 0,'0'11'302'15,"-2"3"-15"-15,-7 12-147 0,-6 3-37 16,-6 4-52-16,0 2-17 16,-4-4-15-16,3-3 1 15,-3-18-36 1,2-10-26-16,9-15-6 0,2-3-6 15,10-7 28-15,3 2 22 16,4 1 41-16,-3 2 19 16,6 10 32-16,0 3 12 15,4 8-15-15,6 1-8 0,3 7-15 16,-3 2-7 0,11 2-20-16,1-2-6 15,6 1-10-15,4-3-26 0,-9-5-185 16</inkml:trace>
  <inkml:trace contextRef="#ctx0" brushRef="#br0" timeOffset="282936.1078">4030 10529 391 0,'5'6'288'16,"5"4"22"-16,-3 2-136 0,-1 3-33 15,-6 0-64-15,2-4-20 16,-1-1-24-16,1-7 6 16,-1-4 8-16,-1-6-2 15,0 6-10 1,0 0-14-16,1-17-22 16,15-29-1-16,1 25 8 15,0 3 11-15,0 2 17 16,2 7 7-16,-3 8 5 0,-1 8-6 15,-1 11-10-15,-2 1-5 16,-1 9-13-16,-2-2-2 16,-2 2-51-16,1-2-89 15</inkml:trace>
  <inkml:trace contextRef="#ctx0" brushRef="#br0" timeOffset="283242.902">4606 10580 424 0,'2'-8'286'15,"2"-7"25"1,-4-2-65-16,0 3-65 0,-8-5-18 16,-4 2-25-1,-4 3-7-15,-5-2-20 16,1 6-17-16,-3 3-42 15,-1 3-19-15,7 10-38 16,2 8-12-16,7 7-9 16,6 0 0-16,5 5 12 15,8-3 4-15,1-6 10 16,3-1 1-16,3-8 5 16,-1-3 3-16,5-6 3 0,-5-5 0 15,-2-5-95-15,-3-3-86 16</inkml:trace>
  <inkml:trace contextRef="#ctx0" brushRef="#br0" timeOffset="283400.3913">4490 10222 907 0,'-3'-4'483'0,"1"-7"-158"0,-1 11-176 16,3 9-66-16,0 11-65 15,0 9-103-15</inkml:trace>
  <inkml:trace contextRef="#ctx0" brushRef="#br0" timeOffset="283985.4409">5543 10521 450 0,'-3'12'298'16,"-3"13"-22"-16,-8 4-135 15,-3 7-39-15,-6 3-64 0,1-4-12 16,-3-8-4-16,2-7-20 16,-3-20-59-1,3-8-12-15,4-19-12 0,6-3 12 16,13-5 52-1,3 2 25-15,15 10 60 0,-3 0 25 16,7 14 25 0,-3 5-1-16,1 13-28 15,3 6-17-15,-6 8-13 16,3 4-16-16,0 0-19 0,0 1-4 16,5-5-91-16,4-5-159 15</inkml:trace>
  <inkml:trace contextRef="#ctx0" brushRef="#br0" timeOffset="284500.7757">5714 10500 529 0,'7'7'317'0,"8"5"20"16,0 5-162-16,-4 7-44 15,-4 0-24-15,-7 2-41 16,-2 0-18-16,-4-3-20 15,-1-3-7-15,2-4-44 16,1-5-16-16,4-13-31 16,1-3-11-16,7-12 30 15,4-4 12-15,5-2 27 16,4-4 10-16,-4 4 3 16,3 0 4-16,-6 7 11 15,-5 4 14-15,-5 8 26 0,-7 4-3 16,-9 7-10-1,0 3-12-15,-2 6-26 16,2 4 0-16,8 0-6 0,4 3-3 16,12 2-1-16,6 1 1 15,6-4 3-15,-1 0 2 16,-3-10 2-16,2-4 2 16,-2-11-3-16,4-5-1 0,2-7 0 15,-4-4 0 1,-4-6 4-16,-3-2 1 15,-1-2 3-15,-2 4 23 16,-3 5 31-16,-5 5 13 0,-1 13 4 16,-3 2-21-16,2 5-27 15,-2-5-14-15,0 0-6 16,7 20-1-16,14 32-7 16,-14-29 0-16,-3-2-27 15,0 1-56-15,-3-4-231 16</inkml:trace>
  <inkml:trace contextRef="#ctx0" brushRef="#br0" timeOffset="284647.1862">6134 10326 1308 0,'-2'-2'527'15,"0"-3"-360"-15,2 5-86 16,0 0-101-16,0 0-96 15</inkml:trace>
  <inkml:trace contextRef="#ctx0" brushRef="#br0" timeOffset="285046.9851">6357 10541 704 0,'-3'-1'414'32,"3"3"-3"-32,-4 9-293 0,3 5-58 15,5 12-27 1,-1 1-3-16,9-2-14 16,-4-3-2-16,8-9-2 15,0-5 3-15,-3-13 14 16,5-7 6-16,-3-12 11 15,2-4 5-15,2-2-9 16,-1 4-8-16,-3 4-27 0,-4 9-73 16</inkml:trace>
  <inkml:trace contextRef="#ctx0" brushRef="#br0" timeOffset="285376.0565">6731 10567 1012 0,'0'1'423'0,"-1"6"-235"15,2 11-96-15,1 2-71 16,2 8-1-16,-2 2-7 16,-2-5-1-16,2-4-1 15,-1-6 1-15,0-11 6 16,3-3 5-16,3-12 1 15,0-6-2-15,8-7-9 0,3-2-6 16,1 3-5-16,4 4 11 16,-3 8 11-16,-1 4 6 15,-4 11 12 1,-6 4-6-16,-3 10-6 0,-4 2-5 16,0 5-11-16,2 2 13 15,1 1-135 1,-1-5-128-16</inkml:trace>
  <inkml:trace contextRef="#ctx0" brushRef="#br0" timeOffset="285605.0535">7051 10591 793 0,'8'-1'362'0,"14"-6"-150"15,5 2-39-15,9-1-36 16,4 0-18-16,3 5-43 16,-4 0-22-16,-8 3-36 0,-8 3-9 15,-13 0-8-15,-4 0-30 16,-7 1-120-16,-1 0-115 16</inkml:trace>
  <inkml:trace contextRef="#ctx0" brushRef="#br0" timeOffset="285723.9484">7274 10576 559 0,'0'8'360'16,"-3"7"-23"-16,-2 6-165 0,0 2-52 15,2 3-72-15,4-2-21 0,7-1-87 16,1-5-186 0</inkml:trace>
  <inkml:trace contextRef="#ctx0" brushRef="#br0" timeOffset="286018.8736">7644 10625 618 0,'-7'-5'359'0,"-8"-4"-63"0,-3 6-115 16,-2 1-38-16,-3 5-65 0,-1 4-26 15,3 3-38 1,7 5-11-16,7 5-11 16,7 3-3-16,13-5 3 15,4-1 4-15,12-10 8 16,-4-3 4-16,9-10 50 16,-3-4 20-16,-12-8 23 15,2-1 8-15,-20 0-40 16,-6-1-23-16,-13 5-74 15,-5 0-59-15</inkml:trace>
  <inkml:trace contextRef="#ctx0" brushRef="#br0" timeOffset="286634.3648">8467 10590 402 0,'0'8'218'0,"0"12"-25"16,-1 5-74-1,1 5-35-15,-4-2-10 16,-3-5-16-16,3-6-20 0,-5-8-4 16,1-4 1-1,4-11-3-15,1-4-4 16,6-8-13-16,1-6-9 15,7-2-7-15,1-2-2 16,6 1 28-16,4 1 36 16,1 7 37-16,0 9 9 15,-4 8-15-15,-7 2-30 16,6 13-24-16,-1-1-7 0,1 10-9 0,4 7-2 16,-7 0-8-1,-3 4 17-15,-4 0-134 16,2-4-122-16</inkml:trace>
  <inkml:trace contextRef="#ctx0" brushRef="#br0" timeOffset="286967.3046">9022 10609 862 0,'-3'4'368'15,"-1"8"-210"1,-1 2-36-16,-4 4-53 0,-4-1-15 16,-3 3-21-16,-6 0-5 15,-1-3-5-15,2-3-4 16,-2-10-4-16,5-5-6 16,0-9-12-16,2-4-4 15,5-6-5-15,2 1 3 16,9-1 0-16,2 2 3 15,9 6 8-15,2 2 7 16,2 9 12-16,2 2 0 16,1 9 2-16,5 6-1 15,0 3-4-15,2 4-3 0,0-5-4 16,4 2-14-16,-2-7-179 16</inkml:trace>
  <inkml:trace contextRef="#ctx0" brushRef="#br0" timeOffset="287303.0906">9199 10718 896 0,'1'3'380'0,"5"1"-184"16,2 1-37-16,11-1-26 0,0-4-9 15,3-1-31-15,0-5-15 16,-8-5-20-16,1-3-8 15,-5-2-11-15,-3-4-6 16,0 2-5-16,-4-3-3 16,-13-1-10-16,-2 4-5 15,-7 6-21-15,-4 8-9 16,4 13-10-16,-1 9 0 16,0 15 10-16,3 1 5 15,9 11 8-15,-2 0 2 0,10 5 2 16,2-2 0-16,6-3 1 15,3-5 2-15,2-10 1 16,1-5-19-16,-4-10-101 16,3-4-82-16</inkml:trace>
  <inkml:trace contextRef="#ctx0" brushRef="#br0" timeOffset="287658.4556">9793 10564 654 0,'0'4'363'0,"-7"2"-41"0,-2 9-183 16,-3 6-18-16,-14 3-51 15,-2 5-25-15,-7-1-23 16,-3-4-5-1,3-9-6-15,1-8-11 0,9-11-21 16,3-4-5 0,6-10-3-16,3-3 10 0,6-1 14 15,4 0 14-15,7 7 23 16,6 6 5-16,6 8 18 16,4 5-4-16,6 10-2 15,4 6 1-15,4 7-5 16,-1 0-5-16,-2 1-17 15,-2-4 10 1,-6-7-185-16</inkml:trace>
  <inkml:trace contextRef="#ctx0" brushRef="#br0" timeOffset="288460.7046">9897 10595 833 0,'1'-1'338'0,"1"0"-209"15,8 2-47-15,10-1-39 16,7 1 0-16,5-1-6 16,2 0-7-16,-6 6-14 15,-7-3-7-15,-9 3-3 16,-3 1-1-16,-9-1 4 16,0-1-14-16,-7-2-13 15,0 1-6-15,-4-1-8 16,0 0 10-16,0 6 7 15,1 2 4-15,0 7 0 16,3 2 0-16,4-1 5 16,7 2 1-16,9-6 3 15,5-4 3-15,6-7 7 0,-1-5 3 16,6-10 2 0,-1-2 0-16,-5-9-2 0,0-3 0 15,-9 4-1-15,2-2-3 16,-6 8 8-16,-1 6 0 15,0 11 3-15,-5 5 3 16,1 8-6-16,-3 2-1 16,-1 1-3-16,2 2-2 15,1-3-2-15,-3-3 1 16,6-8 3-16,-1-6 1 0,2-7 2 16,6-6 1-16,-1-4-4 15,0-2-1-15,0 1-5 16,-5 3 15-16,-2 7 22 15,-1 4 2-15,-1 8 8 16,-2 4-12-16,4 8-21 16,-1 3-1-16,1 4-5 15,3 0-4-15,2-4-32 16,3 0-70-16</inkml:trace>
  <inkml:trace contextRef="#ctx0" brushRef="#br0" timeOffset="288819.5683">10609 10721 620 0,'10'1'378'32,"5"0"-37"-32,11 2-150 0,-2 2-36 0,4-3-58 15,-2-2-19-15,-5-2-24 16,-1-3-7-1,-9-3-5-15,1-1-4 16,-7-4-8-16,-2-2-4 0,-6 0-10 16,-5 0-5-16,-8 2-9 15,-3-1-1 1,-5 0-2-16,-4 3-1 0,2 7-12 16,1 4-3-16,3 13-8 15,5 2-1-15,10 12 5 16,6 8 2-16,6 7 5 15,6 7 2-15,-1 3 7 16,-2 0 2-16,-1-4 5 16,-3-4 3-16,-3-14 21 0,-1-6-53 15</inkml:trace>
  <inkml:trace contextRef="#ctx0" brushRef="#br0" timeOffset="289379.4336">10902 10594 803 0,'6'0'400'15,"4"1"-141"-15,-1 2-112 0,3 7-45 16,-3 2-44-16,-1 2-10 16,-2 3-22-1,-2 1-6-15,-2-5-4 16,-1 0-2-16,1-7 1 15,0-6 0-15,5-8-2 16,5-8-2-16,4-6-5 16,5-1-3-16,4 3-3 15,0 5 0-15,2 8-6 0,-5 7 6 16,-7 8 12-16,-1 7 7 16,-7 13 9-16,-3 1-4 15,2 3-10-15,-4 2 8 0,2-9-137 16</inkml:trace>
  <inkml:trace contextRef="#ctx0" brushRef="#br0" timeOffset="290067.7796">11353 10523 890 0,'5'5'378'0,"10"4"-218"32,5 2-16-32,8-4-62 0,-2-2-22 15,6-5-32-15,2 0-5 16,-9-3-5-16,-1-3-1 15,-12 4 4-15,-5-2-1 16,-11 4-10-16,-5 1-6 16,-8 3-9-16,-5 2-6 15,0 2 4-15,3 8 0 16,7 1-1-16,4 3 0 0,8 3 0 16,0-4 2-1,8 1 3-15,5-3 2 16,7-5 4-16,6-6 3 15,10-10 1-15,2-6 0 16,0-9-3-16,-3-5-1 0,-8-1 1 16,-8-1 3-16,-7 6 3 15,-4 3 0-15,-6 6 14 16,0 6-4-16,-4 10 4 16,0 1 3-16,-3 11-16 15,4 0 2-15,1 3-6 0,-1 1-2 16,1-6 1-1,-1-4-1-15,1-7 4 16,5-2 3-16,-1-6 4 16,-4 3 0-16,0 0-4 15,1 0-3-15,12-13-4 16,30-27-1-16,-31 34-3 16,3 0-1-16,-4 6-7 15,-4 0-1-15,-3 4-2 16,1 3 1-16,-3 5 4 15,5 7 2-15,0-1 1 0,0 4 2 16,4-1 1-16,-2 0 0 16,-4-2-9-16,0-1-55 15,-5-9-267-15</inkml:trace>
  <inkml:trace contextRef="#ctx0" brushRef="#br0" timeOffset="290229.341">11855 10311 938 0,'-2'-4'499'15,"-4"-8"-89"-15,5 5-303 16,6 7-65-16,5 5-100 16,3 6-117-16</inkml:trace>
  <inkml:trace contextRef="#ctx0" brushRef="#br0" timeOffset="290480.5302">12269 10656 1118 0,'0'-1'566'0,"-3"-1"-158"16,4 2-92-1,-1-2-119-15,-1 2-46 0,1 0-76 16,0-1-26-16,0 0-37 16,0 0-94-16</inkml:trace>
  <inkml:trace contextRef="#ctx0" brushRef="#br0" timeOffset="294993.772">12910 10175 850 0,'0'-2'382'0,"4"2"-196"16,7 7-45-16,23 17-67 15,11 13-20-15,20 22-14 16,3 11-8-16,-10 4-13 16,-10-3-3-16,-13-11-69 15,-3-9-81-15</inkml:trace>
  <inkml:trace contextRef="#ctx0" brushRef="#br0" timeOffset="295208.344">13449 10152 461 0,'-4'-7'309'0,"-7"-3"22"0,-7 8-115 16,-13 15-60-16,-8 9-20 15,-11 21-22 1,-3 11-17-16,-9 13-39 0,0 7-18 16,-4-5-19-16,5-8-10 15,23-23-88-15,13-15-55 16,23-22-226-16</inkml:trace>
  <inkml:trace contextRef="#ctx0" brushRef="#br0" timeOffset="295555.4229">13598 10568 619 0,'12'0'353'0,"5"1"-30"16,7-2-207-16,-2-4-39 15,-1-3-32-15,-1-3-6 16,-9-2-6-16,-2-2-1 16,-10-2-9-16,-9-1-4 15,-12-2-9-15,-8-2-4 16,-7 12-11-16,0 5-4 16,7 20-14-16,5 11 1 15,15 12 17-15,5 2 9 16,11 5 24-16,5 0 6 0,8 0-1 31,-1-1-4-31,-5-3-7 0,-2-4-4 16,-5-8-39-16,3-4-87 0</inkml:trace>
  <inkml:trace contextRef="#ctx0" brushRef="#br0" timeOffset="296107.4194">14077 10364 779 0,'-13'0'362'15,"-13"3"-146"-15,0 1-71 16,7 5-81-1,5 2-28-15,10 6-37 0,6-1-10 16,9 2 0-16,9 0 5 0,7-4 6 16,2-3 6-16,-1-6 4 15,-2-4 0-15,-12-4-6 16,-5-4 1-16,-9-1-4 16,-9-4 0-16,-9 2 2 15,-8 5-2-15,-4 5-2 16,-2 0-2-1,7 13 1-15,4 0 0 0,8 5 2 16,9 3 1 0,5-5 5-16,5 0 2 0,9-1 5 15,3-4 0 1,10-1 0-16,1-3-2 0,-1-5 1 0,-1-2 1 31,-3-6-8-31,-1-5-15 0,-4-8-36 0,3 3-8 16,-6-10 7-16,-3 0 15 15,-3-1 33 1,-3 0 17-16,-5 12 35 16,-1 6 8-16,-1 11-2 15,0 7-5-15,2 9-31 0,1 7-8 16,4 4-1 0,-2-2-3-16,5 0-69 0,0-7-127 15</inkml:trace>
  <inkml:trace contextRef="#ctx0" brushRef="#br0" timeOffset="296503.4322">14728 10397 945 0,'0'4'403'0,"-6"9"-212"16,-4 8-46-16,-12 10-53 15,-1 1-25-15,-15-4-38 16,2 1-6-16,1-17-12 15,-3-6-14-15,11-6-18 16,3-13-6-16,8-3 1 16,6-2 10-16,10-7 18 15,5 6 6-15,12 3 17 16,5 5 6-16,8 13 4 16,4 3-2-16,3 13-13 15,-4 5-4-15,3 0-6 16,-2 3-54-16</inkml:trace>
  <inkml:trace contextRef="#ctx0" brushRef="#br0" timeOffset="296835.4521">14927 10483 673 0,'15'-20'316'0,"14"-13"-120"16,1-5-34-16,-2-2-11 16,-8-3-16-16,-5-1-23 15,-5-2-50-15,-6 3-12 0,-6 8-5 16,-2 8 0-16,-3 18-18 16,5 8-14-1,0 13-23-15,4 7-10 0,4 13 6 16,1 5 5-16,10 14 5 15,0 6 2-15,-1 10 1 16,-3-3 0-16,-10-9 1 16,-4-4 1-16,-11-12 7 15,-4-2 4-15,-7-9 7 0,0-10 5 16,0-17-80-16,9-8-102 16</inkml:trace>
  <inkml:trace contextRef="#ctx0" brushRef="#br0" timeOffset="297193.103">15577 10535 780 0,'-1'-6'367'0,"-2"-9"-136"16,0 1-37-16,-3-1-48 16,-7-1-16-16,-10 1-34 15,-1 6-18-15,-8 6-34 16,2 5-17-16,3 11-21 0,4-1-7 16,9 9-1-1,5 3 2-15,9-4 5 16,6 3 4-16,8-1 4 15,4-7 3-15,9-3 1 0,0-5 1 16,1-9 3 0,-3-3-20-16,-6-7-98 15,-3-4-85-15</inkml:trace>
  <inkml:trace contextRef="#ctx0" brushRef="#br0" timeOffset="297299.2198">15543 10309 936 0,'-1'-5'472'15,"-3"-4"-168"-15,4 6-115 16,2 6-145 0,-2 5-63-16</inkml:trace>
  <inkml:trace contextRef="#ctx0" brushRef="#br0" timeOffset="297721.463">15757 10409 768 0,'0'-4'418'0,"0"-2"-112"15,0 6-146-15,-2 0-38 16,2 13-65-16,0 55-16 16,-1-13-6-16,1 4-11 15,-2 1-9-15,3 1-1 16,4-5-70-16,1-3-89 16</inkml:trace>
  <inkml:trace contextRef="#ctx0" brushRef="#br0" timeOffset="297868.7001">15722 10632 803 0,'0'-1'347'16,"3"-1"-153"-16,18 2-151 0,9 5-32 16,17-1 5-16,9-1-50 15</inkml:trace>
  <inkml:trace contextRef="#ctx0" brushRef="#br0" timeOffset="298137.6446">16252 10461 729 0,'-2'0'365'0,"-7"6"-88"32,-4 5-81-32,-8 6-84 0,-3 1-14 0,-4-1-46 15,2-3-14-15,-1-5-12 16,6-5-2-1,-3-12-16-15,5-3-10 0,5-8-17 16,-1-4-8-16,15 0 1 16,1 0-1-16,14 6 0 15,2 7 7-15,7 12 19 16,0 8 9-16,-1 8 16 16,3 11-1-16,-1-5-3 15,-2 3-5-15,-3-1 10 16,-1-6-45-16</inkml:trace>
  <inkml:trace contextRef="#ctx0" brushRef="#br0" timeOffset="298441.913">16604 10397 734 0,'-17'-11'421'16,"-9"-6"-65"-16,-6 9-194 0,5 4-51 16,2 15-74-16,-4 3-24 0,13 11-19 15,6 4-5 1,12 2-1-16,12 0 3 16,14-8 5-1,4-1 4-15,2-10 7 16,-2-3 3-16,-12-5 8 0,-6-4 8 15,-13-3 8-15,-8-3-3 16,-14 0-7-16,-5 2-5 16,-6 1-116-16,5 1-216 15</inkml:trace>
  <inkml:trace contextRef="#ctx0" brushRef="#br0" timeOffset="298625.102">16708 10378 853 0,'11'-1'405'0,"17"-5"-131"15,10 5-164-15,8 1-61 16,0 0-19-16,-7 0-16 16,-4 1 6-16,-9 0-105 15,-4-1-86-15</inkml:trace>
  <inkml:trace contextRef="#ctx0" brushRef="#br0" timeOffset="298759.0765">16922 10393 786 0,'-2'14'382'16,"-3"14"-135"0,3 0-58-16,1 0-89 0,1-3-27 15,4 1-37-15,-1-3-9 16,4-6-168-16</inkml:trace>
  <inkml:trace contextRef="#ctx0" brushRef="#br0" timeOffset="299139.0313">17285 10382 740 0,'-5'-8'341'0,"-10"-4"-165"16,-3 7-42-16,-1 8-71 16,-2 2-26-16,7 8-26 0,4 1-6 15,10 0-5-15,4 3 0 16,10-7 5 0,2 2 2-16,5-5 6 15,-3-4 0-15,-5-3-6 16,-2 0-5-16,-11-2-10 15,-6-1-6-15,-14-1 1 0,-5 4 2 0,-7 0 6 16,2 7 1 0,10 7 5-1,4 0 5-15,11 4 31 16,5-1 19-16,12 0 31 0,7-1 14 16,11-6 2-16,3-4-5 15,-1-3-28-15,-2 0-11 16,-4-6-65-16,-5 1-29 15</inkml:trace>
  <inkml:trace contextRef="#ctx0" brushRef="#br0" timeOffset="300070.8576">1699 11388 892 0,'-3'-1'414'0,"6"1"-186"0,8 1-76 15,20 0-80-15,12 1-20 0,19-2-13 16,3-1-13-16,-2-1-11 15,-15-5 1-15,-19 1-17 16,-7 1-48 0,-17 0-104-16,-5 3-79 0,-5 3-172 15</inkml:trace>
  <inkml:trace contextRef="#ctx0" brushRef="#br0" timeOffset="300215.8981">1877 11455 571 0,'0'3'300'0,"0"4"-56"15,3 4-33 1,3 8-55-16,-1 1-12 0,0 10-49 16,-3-1-26-16,-1-2-39 0,3 0-10 15,4-6-82-15,2 0-123 16</inkml:trace>
  <inkml:trace contextRef="#ctx0" brushRef="#br0" timeOffset="300513.186">2303 11481 706 0,'-4'-3'362'0,"-2"-2"-109"15,-9 4-121-15,-3 3-35 16,-4 7-61-1,0 1-26-15,7 7-24 16,2-1-7-16,12 11-3 16,6-1 4-16,13 0 5 0,8-1 5 15,-1-13 10-15,7-5 7 16,2-13 39-16,-2-2 26 16,0-8 44-16,-11-3 13 15,-21-2-19-15,-9-3-24 16,-23-1-62-16,1-4-70 15</inkml:trace>
  <inkml:trace contextRef="#ctx0" brushRef="#br0" timeOffset="301137.1414">3150 11548 616 0,'14'-15'285'16,"20"-15"-100"-16,0 6-46 15,12 7-30-15,-1 8-22 0,-4 16-40 16,2 6-7-16,-12 13-4 15,-10 1 0 1,-8 7-2-16,-8-3-4 0,-5-1-12 16,2 0-4-16,3-7-4 0,0-1-3 15,8-6 1-15,2-1 0 16,2-9 2 0,9-4 0-16,7-9-18 0,2-7-15 15,2-5-14 1,-3-6-1-16,-10-2 0 15,-8-1 14-15,-8-2 15 0,-4 3 4 0,-6 1 28 32,-4 2 15-32,-6 11 18 0,-3 7 1 15,1 11-10 1,4 8-16-16,4 6-24 16,6 6-5-16,6 1-3 15,4 3 1-15,4 0 1 0,2-2 11 16,1 0-115-16,2-3-202 15</inkml:trace>
  <inkml:trace contextRef="#ctx0" brushRef="#br0" timeOffset="301327.6003">3928 11765 891 0,'-1'5'405'0,"-2"10"-160"16,3 9-88-16,2 16-53 16,0 3-24-16,2-4-40 15,0-4-14-15,1-8-63 16,1-6-83-16</inkml:trace>
  <inkml:trace contextRef="#ctx0" brushRef="#br0" timeOffset="301666.524">3887 11744 893 0,'4'-7'419'0,"10"-6"-163"16,5 0-76-16,6 8-89 16,-2 2-24-16,-5 5-44 0,0 3-11 15,-10 2-7-15,1 1-1 16,-7 3 2-16,-2 2 1 15,-3-4-12-15,-4 0-13 16,5-3-40-16,2-2-7 16,4-1 10-16,-4-3 11 15,0 0 31-15,21 7 5 0,32 18-2 16,-30-6 2-16,-10 6 23 16,-10 4 16-16,-15 3 18 15,-10-3 4-15,-13-5-12 16,-3-6-6-16,-1-15-13 15,5 0-26-15,9-14-108 16,12-5-176-16</inkml:trace>
  <inkml:trace contextRef="#ctx0" brushRef="#br0" timeOffset="302369.0368">4915 11485 759 0,'-5'0'331'16,"0"3"-163"0,-3 19-105-16,1 7-25 0,5 10-10 15,5 3 4 1,7-3-5-16,11-6-5 0,4-8 1 15,2-9 0-15,-2-14 6 32,1-4 7-32,-6-11 22 15,-1-3 4-15,-10-3 0 0,-6 0-5 16,-5-1-25-16,-4 3-9 16,-1 5-11-16,3 3-9 15,0 9-19-15,6 6-5 16,4 9-3-16,0 2 5 15,9 6 13-15,2-1 4 16,11-3 5-16,3-3 8 16,3-7 13-16,-2-7 8 15,-4-4 21-15,-5-7 7 16,-8-4-1-16,-7-1-4 0,-9-1-23 16,-4 4-25-16,-5-3-121 15,-1 1-99-15</inkml:trace>
  <inkml:trace contextRef="#ctx0" brushRef="#br0" timeOffset="302474.8487">5211 11446 682 0,'-1'-12'397'0,"-2"-7"-61"15,2 2-88-15,1 10-142 16,0 6-59-16,0 5-121 16,0-4-198-16</inkml:trace>
  <inkml:trace contextRef="#ctx0" brushRef="#br0" timeOffset="302782.9235">5616 11564 1047 0,'-10'-2'467'15,"-13"-7"-232"-15,-2 2-62 0,2 8-93 16,1 3-36-1,5 8-44-15,-1 4-8 0,5 11-5 16,4-1-1-16,9 6 2 16,7-2 1-16,6-10 4 15,5-1 4-15,4-11 7 16,2-5 4-16,-1-4 9 16,-5-2 6-16,-12-4 2 15,-6 0-1-15,-16-2-9 16,-5 1-7-16,-2 3-67 15,2-1-77-15</inkml:trace>
  <inkml:trace contextRef="#ctx0" brushRef="#br0" timeOffset="302946.1488">5636 11568 1100 0,'13'-4'444'0,"23"0"-284"0,9 2-40 0,10-3-53 15,3 5-22 1,-15 0-28-16,-5-1-3 16,-15 2-47-16,-7-2-51 15,0 1-185-15</inkml:trace>
  <inkml:trace contextRef="#ctx0" brushRef="#br0" timeOffset="303091.6663">5860 11599 394 0,'-3'13'307'16,"-2"6"30"-16,0 6-111 16,2 1-32-16,3-3-82 15,5 0-34-15,4-7-45 16,5-3-64-16</inkml:trace>
  <inkml:trace contextRef="#ctx0" brushRef="#br0" timeOffset="303452.8491">6192 11536 984 0,'-15'-2'413'0,"-12"2"-253"0,0 3-50 16,9 9-78-16,7 6-20 15,14-2-15-15,6 5-4 16,12-4 7-16,-2-4 1 16,7-6 7-16,-3-5 3 15,-5-1-11-15,-2-1-1 16,-13-2-10-16,-5-1-6 0,-13 1 7 16,-4 0-2-1,-9 6 5-15,-1 2 0 0,7 7-5 16,4 3-1-16,10 4 7 0,4 4 7 31,13 0 17-31,6-2 5 0,15-6 0 16,4-1-3-16,2-8-2 15,-5-5 1-15,-9-4-136 16</inkml:trace>
  <inkml:trace contextRef="#ctx0" brushRef="#br0" timeOffset="305040.0073">22859 15711 1126 0,'5'-9'419'16,"0"-9"-296"-16,-3 8-46 15,-2 10-11-15,-15 20 17 16,-5 15-5-16,-22 41-32 16,-14 15 1-16,-11 21-22 15,2 4-9-15,15-12-7 16,10-11-1-16,14-23 1 0,7-14 2 16,5-26 4-16,3-12 6 15,-2-17 6-15,-2-3 4 16,-1-18-1-16,-5-5-5 15,6-4-4-15,2 2-2 16,4 10-1-16,4 9-4 16,5 12-6-16,5 6-6 0,5 6-11 15,10 1-2-15,9-7 1 16,11-7 2-16,12-19 11 16,1-8 8-16,1-11 31 15,-8 2 20-15,-17 15 28 16,-13 6 5-16,-14 22-14 15,-6 12-19-15,-3 18-35 16,4 2-17-16</inkml:trace>
  <inkml:trace contextRef="#ctx0" brushRef="#br0" timeOffset="306427.1478">6937 11561 626 0,'1'-5'306'0,"0"0"-110"16,3 0-46-16,2 10-60 0,2 6-27 15,3 12-32-15,4 12-7 16,1 3-9-16,-1 0-1 16,-1-8 1-16,0-9 0 15,7-16 5-15,3-8 5 16,-1-18 6-16,2-4-1 15,-3-6-5-15,-4 4-4 16,-2 2-9-16,-5-1-12 16,-3 8-114-16,-1-3-117 0</inkml:trace>
  <inkml:trace contextRef="#ctx0" brushRef="#br0" timeOffset="306709.8266">7608 11543 687 0,'-18'13'356'16,"-10"16"-96"-16,-8-2-151 15,2-1-42-15,0-5-39 16,9-4-2-16,6-11-73 16,1-4-34-16,10-9-57 15,-5-5-9-15,3-3 66 0,4 0 53 16,5 1 93-16,3 2 20 15,9 8 24-15,1 3-13 16,4 9-24-16,3 8-6 16,3 7-8-16,3 5-1 15,3 0-5-15,-1 0-7 16,3-10 0-16,0-1-84 16</inkml:trace>
  <inkml:trace contextRef="#ctx0" brushRef="#br0" timeOffset="307182.1346">8383 11545 391 0,'-1'9'201'0,"-2"15"-38"15,0 6-89-15,3 5-22 16,2 1 3-16,10-6 28 16,3-4-2-16,11-11 33 15,3-8 11-15,2-13 11 16,1-10-6-16,-6-9-19 15,-8-5-16-15,-11-4-34 16,-4 3-16-16,-9 6-36 16,-1 4-51-16,-2 12-229 15</inkml:trace>
  <inkml:trace contextRef="#ctx0" brushRef="#br0" timeOffset="307450.4209">8731 11653 510 0,'5'4'308'0,"0"8"-37"0,1 1-88 16,-1 0-98-16,-6-4-25 15,1-3-19-15,-5-6 1 16,0-5-4-16,5-5-4 0,3-10-18 16,7 3-11-1,5-6-10-15,5 2 5 0,-2 4 33 16,2-2 19-16,-1 5 19 15,1 8-6-15,-5 9-27 16,-4 7-16-16,-4 15-14 16,-1 0 0-16,2 5-5 15,3 2-58-15,4-5-397 16</inkml:trace>
  <inkml:trace contextRef="#ctx0" brushRef="#br0" timeOffset="311052.6953">9276 11635 371 0,'-1'-6'212'0,"0"0"-31"16,-7-1-49-16,-6-1-2 16,-3 0 1-16,-4-1-7 0,0 7-36 15,-1 0-21-15,5 12-43 16,2 6-15-16,11 7-13 16,7 6-3-16,19 1 0 15,6-3 1 1,7-10 7-16,0-8 5 0,-3-13 8 15,-3-5 7-15,-12-13-46 32,-2-3-56-32,-14-5-207 0</inkml:trace>
  <inkml:trace contextRef="#ctx0" brushRef="#br0" timeOffset="311344.0281">9284 11367 500 0,'14'-11'295'0,"16"-11"-30"15,7 1-45-15,2 6-74 16,0 7-21-16,1 12-41 0,-6 6-14 16,-7 20-27-16,-2 8-9 15,-2 16-10-15,-1 3-5 16,3-1-8-16,2-3-3 0,2-6-2 31,-3-4 0-31,-4-14-1 0,-1-6-1 0,-8-14 8 31,-9-8 6-31,-4-9 7 0,-3-6 0 16,-18-8-9-16,3 2-8 0,-15 1-10 31,-5 4-6-31,0 13-5 0,4 2-3 16,6 9-46-16,7 6-46 0,14-1-259 16</inkml:trace>
  <inkml:trace contextRef="#ctx0" brushRef="#br0" timeOffset="311992.5429">10060 11584 884 0,'-15'0'406'15,"-14"-5"-182"-15,-4 7-103 16,-2-2-39-16,5 0-48 16,4 4-25-16,12 8-33 15,5 5-6-15,8 5-1 16,5 0 6-16,9-6 19 16,4-3 6-16,12-8 9 15,2-1 5-15,0-9 1 16,-2-4 1-16,-7-5 1 15,-2-4 0-15,-4 2-3 16,-2-2 15-16,2 3 7 16,2 0 1-16,4 0 7 15,7 8-15-15,-4 5-8 16,4 7-2-16,-3 11-8 0,-3 2-4 16,1 15-3-1,-6 3-1-15,-7 7-1 16,-7 2 0-16,-10 4 0 0,-7-7 1 15,-10-5-3-15,-7-8-7 16,-3-24-22-16,5-8-14 16,8-21-19-16,8-9 5 15,16-10 17-15,7-7 15 16,10-2 34-16,6 2 14 0,-1 5 16 16,1 2 1-1,0 12-18-15,3 6-12 0,4 12-15 16,-1 11-4-16,-2 3 1 15,-9 1 0-15,-8 7 0 16,-6 2 2-16,-3 7 6 16,-3 3 7-16,-1 2 6 15,-1 0-1-15,-2 2-2 16,3 1-4-16,3-2-3 16,1-3 6-16,2-10-124 15,-1-7-140-15</inkml:trace>
  <inkml:trace contextRef="#ctx0" brushRef="#br0" timeOffset="312121.2636">10449 11313 866 0,'0'-8'422'32,"0"-9"-155"-32,1 14-190 0,4 6-51 15,4 11-159-15</inkml:trace>
  <inkml:trace contextRef="#ctx0" brushRef="#br0" timeOffset="312451.8826">10903 11484 846 0,'-8'-5'416'0,"-11"-4"-147"16,-2 1-57-16,0 8-100 0,-1 2-41 0,7 12-63 15,-3 3-17-15,5 4-8 16,6 8 0-16,7-3 9 16,13-1 4-16,5-4 4 15,2-11 1-15,4-6 4 16,-2-1 3-1,-3-9 9-15,-5-1 7 0,-14-5 9 16,-3-1-1-16,-10 6-12 16,-7-1-8-1,1 8-54-15,-2 1-97 16</inkml:trace>
  <inkml:trace contextRef="#ctx0" brushRef="#br0" timeOffset="313070.5465">11205 11616 382 0,'0'-9'283'0,"-1"-7"49"15,0-1-90-15,-5-1-67 16,1 0-16-16,-5-1-31 15,-6 2-17-15,-4 4-46 16,-3 8-26-16,-1 5-39 16,2 5-13-16,4 8-16 15,5 6 0-15,7 6 9 16,10-2 5-16,12-1 11 16,3-4 4-16,11-7 4 15,2-5 1-15,-6-6 3 16,-1-3 3-16,-3-7 2 15,-6-1 2-15,-3-4-2 0,-3 2-1 16,-7 0-2 0,-2 0-3-16,0 10-7 0,-3 2-4 15,-2 3-4-15,4-2-1 16,0 0 5-16,1 9 2 16,5 7 2-16,15 26 0 15,-6-33 3-15,2-5 2 16,2-8 6-16,1-3 4 15,-2-7 5-15,-3-1 6 16,-4-3 4-16,0-3 0 16,-1 0-3-16,-1-2-6 0,-1 3 6 15,-2-1 8 1,-1 7 11-16,-3 7-1 0,-2 14-14 16,1 7-10-16,1 11-11 15,2 9 1-15,3 4-3 16,0 5-1-16,2 5-3 15,-1 1-1-15,-1 1 0 16,-1-5 0-16,-3-7 1 16,0-9 1-16,-8-13-119 15,6-5-101-15</inkml:trace>
  <inkml:trace contextRef="#ctx0" brushRef="#br0" timeOffset="313210.4018">11477 11627 1079 0,'1'0'450'0,"9"2"-261"0,8-1-82 16,14 1-74-16,10 1-11 0,5-1-5 15,-1 0-55 1,-1-2-220-16</inkml:trace>
  <inkml:trace contextRef="#ctx0" brushRef="#br0" timeOffset="313553.4908">12021 11443 670 0,'-12'-4'343'15,"-9"-7"-94"-15,-3 4-44 16,-1 4-85-16,8 1-42 16,4 4-67-1,4 0-20-15,9 10-11 0,1 2 1 0,10-2 10 16,0 2 7-1,5-5 6-15,-1-1 2 0,-7-3 2 16,4 0 4-16,-9-4 4 16,-3-1-2-16,-6 0-4 15,4-1-4-15,-10 1-7 16,-42 2-1-16,33 8 4 31,7 2 6-31,9-1 21 0,9 7 15 0,8-7 20 16,8 1 0-16,7 2-15 15,1-6-14-15,7-3-19 16,-4-1 19-16,0-6-123 16</inkml:trace>
  <inkml:trace contextRef="#ctx0" brushRef="#br0" timeOffset="314006.2116">12658 11412 862 0,'8'1'363'0,"11"4"-184"15,7 1-44-15,19-2-43 16,7 0-17-16,9-4-44 16,2-2-9-16,-6-4-5 15,-12-1-17-15,-16 0-98 16,-11-2-79-16</inkml:trace>
  <inkml:trace contextRef="#ctx0" brushRef="#br0" timeOffset="314169.4042">12919 11443 752 0,'-1'3'363'0,"0"7"-127"15,0 3-49-15,1 9-69 0,2 3-34 16,3 0-53-16,5 1-10 15,-1-3-31-15,2-4-91 16</inkml:trace>
  <inkml:trace contextRef="#ctx0" brushRef="#br0" timeOffset="315151.8667">13191 11498 620 0,'0'-4'325'16,"9"4"-72"-16,-4 7-51 15,-1 11-86-15,2 8-24 16,-5 1-43-16,1 0-11 15,-4-7-7-15,2-4-5 16,0-7-9-16,3-4 1 0,10-11-1 16,2-10-1-16,9-9-4 15,-1-2-5-15,4-1-3 16,-2 3-2 0,-1 9 9-16,-3 6 4 0,-5 13 18 15,-2 9 7-15,-10 11 6 16,1 6-3-16,-1 4-15 15,4 1-11-15</inkml:trace>
  <inkml:trace contextRef="#ctx0" brushRef="#br0" timeOffset="315754.8338">14175 11451 648 0,'-17'4'371'0,"-12"4"-57"15,-6 10-180-15,1 3-50 16,11 9-69-16,9 4-16 15,18-2-13-15,11-3 2 16,13-6 12 0,5-7 8-16,-1-13 30 15,-4-2 25-15,-12-10 41 16,-10-6 5-16,-10 3-22 0,-9-5-25 16,-11 6-45-16,1 4-18 15,1 1-123-15,2 3-221 0</inkml:trace>
  <inkml:trace contextRef="#ctx0" brushRef="#br0" timeOffset="316011.2784">14271 11468 986 0,'-4'-2'428'0,"-7"-1"-229"15,6 8-90-15,-2 5-82 16,4 4-18-16,6 9-10 15,2 0-1-15,8 1 2 16,5 0 1-16,6-4 2 16,2-5 0-16,9-10 5 15,-1-3 20-15,-2-8 38 16,-3-3 14-16,-13-3 11 0,-6-3-16 16,-9 1-35-1,-2 2-14-15,-3-1-91 0,-3 4-104 16</inkml:trace>
  <inkml:trace contextRef="#ctx0" brushRef="#br0" timeOffset="316184.2705">14611 11460 1123 0,'0'2'481'16,"2"2"-231"-16,5 16-163 15,4 8-39-15,2 7-14 16,4 3-8-1,-2 3-13-15,1 1-4 0,3 1-66 16,3 0-12-16,6-7-163 16,0-10-251-16</inkml:trace>
  <inkml:trace contextRef="#ctx0" brushRef="#br0" timeOffset="316346.8495">14833 11523 1001 0,'-15'6'419'16,"-18"8"-248"0,-2 5-41-16,-1 6-58 0,0 5-22 15,-1 6-27-15,1 1-7 16,4-2-53-16,3-4-94 16</inkml:trace>
  <inkml:trace contextRef="#ctx0" brushRef="#br0" timeOffset="316649.4674">14968 11473 1035 0,'5'0'431'0,"3"3"-259"15,1 6-48-15,1 14-72 16,2 5-11-16,-1 6-19 16,3 0-6-16,1-4-5 15,-2-5-2-15,2-12 4 16,-2-4 3-16,3-14 3 16,3-7 3-16,-4-9 2 15,-1-3-1-15,-4-2-5 16,-4 2 10-16,0-1-113 0,0 0-100 15</inkml:trace>
  <inkml:trace contextRef="#ctx0" brushRef="#br0" timeOffset="316991.7425">15433 11567 395 0,'3'-4'252'16,"5"0"-6"-16,3-1-46 15,-2-4-57-15,0 4-10 16,-3-4-8-16,-5 2 0 16,-7-2 1-16,-5-5-5 15,-14 1-16-15,-6 3-11 0,-3 3-37 16,-1 5-18-16,7 5-26 15,5 4-9-15,10 9-6 16,4 5-1-16,12 4 1 16,9 0 2-16,12-2 1 15,1 0 1-15,4-5 0 16,1-4 1-16,-4-8-14 16,1-5-29-16,-9-11-126 15,-4-3-143-15</inkml:trace>
  <inkml:trace contextRef="#ctx0" brushRef="#br0" timeOffset="317086.892">15427 11334 575 0,'-6'-12'388'0,"-3"-10"-5"0,2 10-123 15,2 8-172-15,3 4-53 16,3 12-157-16</inkml:trace>
  <inkml:trace contextRef="#ctx0" brushRef="#br0" timeOffset="317740.1779">15593 11496 360 0,'-4'-5'239'0,"0"-5"39"15,2 3-62-15,2 4-47 0,4 3-23 16,6 0-37 0,2 7-26-16,5-1-23 0,3-1-6 15,2 1-24-15,2-1-7 16,-3-2-7-16,-2 1-1 16,-8-3-1-1,-7-1 0-15,-6 0-6 0,-9 0-4 16,-6 3-5-1,0 4-3-15,2 4-2 16,5 3-1-16,4 3-2 0,0-1-1 16,10 7 0-16,-1-2 1 0,6-2 5 15,9 0 4-15,1-10 8 16,4-4 4 0,3-9 5-16,-2-5 0 0,-3-9-1 15,-4-1-2 1,-3-4-4-16,-2 2-3 0,-1 3-3 15,-2 2-3-15,-1 6-8 0,0 7-5 16,-1 4-3-16,0 6 4 16,-1 6 10-1,-3-4 3-15,0 5 5 0,-3 0-1 32,1-5-1-32,-1 0 2 15,3-9 7-15,3-1 3 0,1-6 0 16,4-6-2-16,3-1-10 15,-1 0-2-15,3 2-4 16,1 5-4-16,-1 2 6 16,-3 7 2-16,-1 5 2 15,-5 4 5-15,-3 11-8 16,2 0 0-16,-4 4 1 16,3 0-2-16,1-1-82 15,-2-4-111-15</inkml:trace>
  <inkml:trace contextRef="#ctx0" brushRef="#br0" timeOffset="319008.2778">17403 11647 958 0,'3'10'362'0,"13"8"-259"0,10-2-7 15,11-4 8-15,1-3 0 16,-7-10 14-16,-6-5 11 15,-11-16-7 1,-5-7 1-16,-5-11-33 0,-5-7-17 16,-7-9-18-16,-2-9-18 15,-2-17-15-15,7-8-6 16,0 1-14-16,5 14-3 16,10 22-9-16,3 16-5 0,19 19 6 15,5 6-61 1,6 17-139-16,1 5-108 15</inkml:trace>
  <inkml:trace contextRef="#ctx0" brushRef="#br0" timeOffset="319183.3961">17432 11447 1185 0,'17'-2'447'15,"21"-1"-348"-15,6 3-23 16,8 0-40 0,0 1 11-16,-5 4-394 0</inkml:trace>
  <inkml:trace contextRef="#ctx0" brushRef="#br0" timeOffset="319500.2192">17787 11707 474 0,'2'-5'339'0,"3"-5"54"16,0 2-104-16,2 9-118 0,1 5-43 16,-1 13-69-16,0 5-27 15,-3 12-9 1,0 6-6-16,-1 3-8 0,-1-1 27 16,3-11-155-16,-1-7-137 15</inkml:trace>
  <inkml:trace contextRef="#ctx0" brushRef="#br0" timeOffset="319827.0941">17756 11670 914 0,'8'-4'377'0,"18"-10"-216"0,5 1-34 15,13 8-46-15,2 1-22 0,-9 8-38 16,-2 3-10-16,-18 3-6 0,-9 1-1 31,-10 3 3-31,-12 2 1 16,-6 2 3-16,1-1-1 15,4-4-4-15,6-5-6 16,10-4-10-16,5-3-2 16,7 2 0-16,5-1 3 15,-2 4 2-15,3 3-2 0,-1 10-2 16,-6 4 3-16,-4 4 22 15,-8 2 12-15,-12-2 13 16,-6-4 4-16,-16-8-11 16,-1-6-5-16,-4-10-24 15,-1-10-49-15,16-1-288 16</inkml:trace>
  <inkml:trace contextRef="#ctx0" brushRef="#br0" timeOffset="320020.4603">18329 11589 1256 0,'0'0'551'0,"1"-3"-293"0,-2 3-88 16,-1 0-106-16,1 0 2 15,0 0-182-15</inkml:trace>
  <inkml:trace contextRef="#ctx0" brushRef="#br0" timeOffset="323391.4039">16175 11494 676 0,'-1'1'321'16,"1"-1"-131"-16,0 0-43 0,0 0-70 31,0 0-15-31,25 4-20 0,38 0-13 0,-33-6-11 16,-3 0 1-16,-12-5 8 15,-7 4 3-15,-8 5-9 16,-9-2-7-16,-7 11-16 16,-5 2-7-1,-3 6-1 1,7 6-1-16,7 0 0 0,10-1 2 16,14-5 5-16,6-4 4 15,9-8 6-15,2-4 7 16,1-4-93-16,-1-3-91 15</inkml:trace>
  <inkml:trace contextRef="#ctx0" brushRef="#br0" timeOffset="323678.1426">16700 11532 670 0,'1'-1'351'15,"0"0"-94"-15,-5 3-115 16,3-2-33-16,0 0-42 15,-12 2-16-15,-41 43-21 16,30-30-6-16,-1-7-9 16,-5-3-2-16,4-5-12 15,3-7-6-15,12 0-18 16,6-2-3-16,12-5 2 16,6 2 5-16,-2-2 17 15,4 4 11-15,-2 8 26 16,1 2 13-16,1 11 11 0,0 0-3 15,0 6-15-15,1 3-10 16,8 3-13-16,2 0-3 16,3-6-27-16,0-3-65 15</inkml:trace>
  <inkml:trace contextRef="#ctx0" brushRef="#br0" timeOffset="326958.1059">1890 12368 831 0,'-20'0'376'0,"-25"2"-175"16,4 11-79-16,10 19-87 16,1 7-22-16,12 19-25 15,9 7-7-15,17 3 3 16,12 1 2-16,12-12 5 16,15-10 1-16,25-26 7 15,2-15 9-15,11-25 62 16,-4-15 32-16,-20-16 46 15,-6-6 15-15,-27-3-29 16,-16 3-21-16,-30 1-40 16,-17 2-24-16,-21 6-34 0,-2 5-9 15,-11 13-38-15,1 7-51 16,7 14-165-16,3 9-157 16</inkml:trace>
  <inkml:trace contextRef="#ctx0" brushRef="#br0" timeOffset="327078.1554">1710 12483 795 0,'16'6'428'0,"13"3"-118"0,25-3-162 16,17-6-52-16,23-1-61 15,9-3-87-15</inkml:trace>
  <inkml:trace contextRef="#ctx0" brushRef="#br0" timeOffset="327871.1849">2570 12564 642 0,'-2'-7'366'15,"-12"-4"-53"1,-3 1-75-16,-5 3-102 0,-5 7-40 16,3 6-71-16,3 6-26 15,12 10-30-15,9 2-1 16,14-1 9 0,9-1 8-16,6-8 11 0,1-5 4 15,-5-5 5 1,-2-4 3-16,-9-2 10 15,-5-4 3-15,-9-2-4 0,-7 1-5 16,-7 2-11-16,-5 3-3 16,-5 6-3-16,-1 2-2 15,1 6-5-15,1 2-1 16,5 6-3-16,5-2 2 16,10 2 3-16,5-3 2 15,11-4 2-15,6-2 2 0,5-8 5 16,5-5 4-16,-1-6 3 15,1-5 0-15,-2-7 1 16,1-2-1-16,-3-1-1 16,-4 0-1-16,-5 8 1 15,-6 5 3-15,-7 5 5 16,-5 5 3-16,-10 9 1 0,1 4-3 16,0 8-10-1,4 1-3-15,7-2-5 16,5 1-2-16,6-6 3 15,4-3 2-15,6-7 3 0,2-2 2 16,-3-9 5 0,-2-3 1-16,0-5 2 15,-5 0 1-15,-1-1 1 0,-4 0 0 16,-6 3-3-16,-2 3-3 16,-2 6-11-16,1 3-8 15,1 6-6 1,0-6-3-16,0 0 7 0,2 5 3 15,6 13 3-15,21 28 1 16,-10-30 3-16,4-1 2 16,5-7 16-16,2-7 11 15,-2-6 29-15,-6-6 11 16,-4-6-2-16,-6-2-5 16,-4-3-26-16,-2 2-29 0,-6 3-131 15,0 7-217-15</inkml:trace>
  <inkml:trace contextRef="#ctx0" brushRef="#br0" timeOffset="328199.236">3220 12766 918 0,'6'2'362'0,"8"1"-225"15,3 1-40-15,9-5-14 0,-1-2-15 16,3-1-29-16,-3-5-8 16,-4-3-6-16,-6-1 1 15,-10-3-3-15,-5 0-3 16,-11 1-17-16,-5-1-7 16,-11 6-9-16,-3 0-1 15,3 10 1-15,0 3 3 16,8 7-5-16,4 6-2 15,3 5 15-15,3 4 5 16,5 15 18-16,2 5 7 0,2 13-4 16,1 6-3-1,5-4-12-15,1-6 44 16</inkml:trace>
  <inkml:trace contextRef="#ctx0" brushRef="#br0" timeOffset="328927.7077">3784 12759 321 0,'2'-8'278'0,"4"-6"38"0,-7-3-69 15,-7 0-29-15,-6 0-43 16,-4 1-20-16,-10 1-38 15,-2 4-20-15,1 4-43 16,3 3-22-16,5 8-39 16,6 1-13-16,7 9-21 15,2 3-1-15,10 7 8 16,2 2 8-16,8-2 16 16,5-4 6-16,5-7 6 15,1-3 5-15,2-10 5 16,-4-2 1-16,-4-10 2 15,0-3 0-15,-5 1 0 16,0-2-2-16,-10 7-2 0,-2 1-4 16,-4 2-11-16,-1 6-5 15,-1 6-7 1,2 2-2-16,5 6 3 0,4-2 4 16,9 1 4-16,4-3 3 15,9-1 16-15,2-1 4 16,-2-6 6-16,0-1 3 15,-11-4-4-15,-8-7 1 0,-1-1-1 16,-1-2-18-16,-4 1-116 16,2-2-104-1</inkml:trace>
  <inkml:trace contextRef="#ctx0" brushRef="#br0" timeOffset="329037.0717">3932 12543 810 0,'-7'-10'420'16,"-8"-16"-128"-16,8 14-144 15,1 5-71-15,5 10-74 16,1 8-44-16</inkml:trace>
  <inkml:trace contextRef="#ctx0" brushRef="#br0" timeOffset="329263.5736">4108 12521 1182 0,'-1'-4'506'0,"-5"-1"-305"0,6 10-68 16,0 18-87-16,0 9-32 15,10 22-13-15,-3 8 0 16,8 17-1-16,2 8 0 0,-7-8-3 16,1-9-27-1,-5-13-3-15,0-15-1 0,-1-16-78 16,1-7-64-1</inkml:trace>
  <inkml:trace contextRef="#ctx0" brushRef="#br0" timeOffset="329399.6086">4164 12785 561 0,'5'-2'309'15,"11"0"-20"1,5-1-210-16,15 3-69 15,6 0-46-15</inkml:trace>
  <inkml:trace contextRef="#ctx0" brushRef="#br0" timeOffset="329733.3871">4719 12602 611 0,'-14'-3'389'16,"-19"-6"11"-16,-5-1-144 15,2 1-116-15,1 3-50 16,15 6-80-16,7 5-20 16,6 4-22-16,10 0-4 15,6 0 6-15,3 4 8 16,8-4 15-16,-4-2 4 0,5 0 7 16,-4-3 4-1,-4-2 6-15,-6-1 4 16,-10-2-5-16,-9-3-4 15,-10 4-7-15,-2 2-5 0,-1 5-1 16,2 1-2-16,9 2 12 16,6 3 10-16,8 0 24 15,7 5 15-15,11-2-1 16,5-2-5-16,15-6-20 16,1-7-10-16,8-3-81 0</inkml:trace>
  <inkml:trace contextRef="#ctx0" brushRef="#br0" timeOffset="330460.2642">5393 12579 589 0,'-4'3'308'16,"2"3"-14"-16,6 2-209 16,8-4-11-16,14-1 8 15,8 1-6-15,5-6-28 16,2 0-10-16,-5-7-14 16,-8-3-2-16,-11 4 2 15,-8 0-5-15,-11 5-16 16,-10-2-5-16,-11 5-14 0,-2 7-1 15,0 6 3-15,0 6-1 16,10 7 0-16,4-2 1 16,6 2 13-1,5 1 5-15,14-6 14 16,5-4 4-16,7-7 1 0,3-5 0 16,1-8 2-1,1-8 0-15,-2-6-3 16,-4-3 0-16,-5 1-3 0,-5-1-3 15,-7 7-6-15,-1 0-15 16,0 7 13-16,-4 6 1 16,1 3 5-16,0 9 12 15,-4 4-17-15,3 0 0 16,-1 1-3-16,1-3-1 16,8-6 2-16,1-4 2 15,7-9 0-15,0-4-1 16,2-6-3-16,1-1-2 0,-2 1-1 15,-5 2 0-15,-2 5-5 16,-1 6-3-16,-2 11 7 16,2 6 7-16,-5 14 7 15,-1 3 3-15,-2 0-35 16,3-1-8-16</inkml:trace>
  <inkml:trace contextRef="#ctx0" brushRef="#br0" timeOffset="331059.3802">6953 12610 682 0,'-12'-2'354'0,"-11"-2"-83"16,-2 3-54-16,-1 2-88 15,6 9-46-15,9 3-81 16,5 8-13-16,17 6-7 0,8 0 4 15,15 0 12-15,3-3 4 16,6-9 4-16,0-3 4 16,-11-9 13-16,-4-4 14 15,-20-13 34-15,-8-6 9 16,-13-11 8-16,-11-4-6 16,-7-13-22-1,-2-5-6-15,8-6-25 0,9-5-13 0,16 3-28 16,11 3-11-1,19 15-6-15,7 7 0 16,9 15 9-16,-1 12 3 16,-5 9-106-16,-7 10-94 15</inkml:trace>
  <inkml:trace contextRef="#ctx0" brushRef="#br0" timeOffset="331260.6496">7203 12595 451 0,'-1'6'278'15,"2"7"23"-15,3 8-151 16,3 8-50-16,2-1-21 16,1-2-35-16,3-4-13 15,-1-8-94-15,3-1-289 0</inkml:trace>
  <inkml:trace contextRef="#ctx0" brushRef="#br0" timeOffset="331516.874">7661 12688 888 0,'-10'10'379'16,"-19"12"-218"-16,0-4-52 0,-3-5-65 15,1-2-9 1,5-11-12-16,3-3-4 0,7-9-8 16,1-4-8-16,8-2-13 15,3-1-6 1,8 2-4-16,8-2 2 0,7 7 23 16,1-1 5-16,1 12 13 15,-4 4 5-15,-4 15-8 16,1 6-1-16,2 8-6 0,2-1-48 15</inkml:trace>
  <inkml:trace contextRef="#ctx0" brushRef="#br0" timeOffset="331854.221">7915 12692 968 0,'-14'-8'426'16,"-14"-5"-225"0,4 2-67-16,4 9-94 0,8 5-31 15,4 12-28-15,5 2-2 16,15 6 9-16,3 0 9 16,13-6 11-16,-1-2 8 15,0-8 22-15,-1-7 12 16,-6-4 49-16,-3-9 17 15,-8-11 11-15,-4-3 2 16,-12-8-28-16,-3-3-11 0,-10-9-27 16,-3-6-14-16,6-8-27 15,1-3-11-15,14 4-20 16,4 10-10-16,8 20-29 16,8 14-65-16</inkml:trace>
  <inkml:trace contextRef="#ctx0" brushRef="#br0" timeOffset="332407.0227">8168 12765 558 0,'4'4'278'0,"3"4"-80"16,5 3-5-16,8-3-42 0,2-1-17 16,8-5-42-1,-2-4-20-15,-4-6-23 16,0-6-10-16,-12-4-4 0,-7 1-1 15,-5-2-7 1,-9-1-5-16,-8 4-13 16,-3 0-4-16,-12 6-10 15,0 9-6-15,-1 7-9 16,6 11-7-16,9 12 0 16,7 5 6-16,9 13 10 15,2 6 8-15,11 5 4 0,4 0 2 16,8-10 0-16,-1-9 1 15,2-13-17 1,-4-6-54-16</inkml:trace>
  <inkml:trace contextRef="#ctx0" brushRef="#br0" timeOffset="332705.4561">8702 12791 563 0,'-6'-10'339'0,"-4"-11"-3"15,0 3-119-15,-6 3-64 0,-2 2-22 16,-4 5-40-16,-3 2-25 16,0 7-40-16,0 6-12 15,3 8-12 1,3 7-1-16,10 6 2 15,3 4 0-15,13 1 2 16,6-3 2-16,10-5 4 16,7-9 2-16,9-9 1 15,0-7 1-15,-6-7-92 16,-6-5-105-16</inkml:trace>
  <inkml:trace contextRef="#ctx0" brushRef="#br0" timeOffset="332910.0464">8808 12609 1150 0,'0'-2'504'15,"-1"-4"-281"-15,1 8-65 16,0-2-89-16,1 20-31 0,4 58-17 16,-1-18-4-16,2 9-7 15,3 4-2-15,-2-5 0 16,-1-7-57-16,-4-18-87 15,-2-9-55-15,5-14-363 16</inkml:trace>
  <inkml:trace contextRef="#ctx0" brushRef="#br0" timeOffset="333306.368">8869 12815 954 0,'4'-2'380'0,"14"1"-264"16,4 0-30-16,7 0-53 0,6-1-11 15,-8-2-9 1,-4-3 1-16,-5-2-18 0,-5-2-1 16,-5 0-4-16,-1-1-5 15,1 4 19 1,2 5 8-16,1 6 26 0,1 6 14 15,-1 6 8-15,0 4 0 16,-3-1-16-16,-1 0-11 16,0-10-6-16,-2-3 0 15,7-8 1-15,2-6 1 0,3-6-2 16,4-4-5 0,-2 1 3-16,-3-2 0 15,1 5-5-15,-4 5-3 0,-2 5-17 16,3 5-4-16,-3 9-3 15,-4 4-1-15,1 9 0 16,-2 2 0-16,-4 4-83 16,3 1-91-16</inkml:trace>
  <inkml:trace contextRef="#ctx0" brushRef="#br0" timeOffset="333460.7093">9298 12445 1261 0,'0'-6'554'0,"-1"-4"-316"16,-2 8-106-16,-1 11-113 15,1 11 3-15,3 14-77 16</inkml:trace>
  <inkml:trace contextRef="#ctx0" brushRef="#br0" timeOffset="334055.5184">10297 12467 778 0,'-11'22'322'0,"-11"26"-194"0,-1 7-51 16,0-1-37-16,4-3-10 15,6-11-5-15,4-6-4 16,5-20 1-16,4-7 11 15,11-18 10-15,1-10 2 16,4-14-2-16,3-10-7 0,-4-6 5 16,-4-6 6-16,-3-5 4 15,1 1-7 1,-1 10-4-16,2 13-1 0,-3 26-23 16,-2 16-2-16,1 29-13 15,5 13-9-15,10 17 8 16,4 1 2-16,10-3 1 15,0-4-1-15,4-11 25 16,1-8-66-16,-10-15-149 16,-5-8-177-16</inkml:trace>
  <inkml:trace contextRef="#ctx0" brushRef="#br0" timeOffset="334204.1075">10275 12633 846 0,'0'-2'394'0,"4"0"-148"0,6-2-113 16,15 2-87-16,13-3-17 0,17 2-20 15,16 2-48-15</inkml:trace>
  <inkml:trace contextRef="#ctx0" brushRef="#br0" timeOffset="334574.2058">10722 12572 997 0,'-3'0'411'16,"5"0"-281"-16,4 0-39 15,-6 0-62-15,30 1-16 16,71 5 5-16,-27 0-4 16,5-3-4-16,-4 2 0 15,-20-4 3-15,-12-1 4 0,-22-1 7 16,-8-7-5-16,-14-4-32 16,-4 3-12-16,-7-7-11 15,-1-4 3-15,2 3 25 16,0 1 3-1,10 10-22-15,1 8-5 16,8 11 18-16,0 4 7 0,-1 8 23 16,1 1 8-16,-5 1-13 15,2-2 2-15,-1-4-188 16</inkml:trace>
  <inkml:trace contextRef="#ctx0" brushRef="#br0" timeOffset="334811.6386">11339 12358 894 0,'1'-8'420'16,"5"-6"-187"-16,-1 6-69 0,7 17-92 31,5 12-30-31,1 19-27 0,-1 12 3 16,-4 4-6-16,-8 1-2 0,-2-8-3 15,-3-6-26-15,-6-8-143 16,2-9-183-16</inkml:trace>
  <inkml:trace contextRef="#ctx0" brushRef="#br0" timeOffset="335100.0876">11409 12292 955 0,'14'-9'413'0,"18"-10"-230"0,1 11-40 16,-5 10-76-16,0 7-28 15,-10 8-31-15,-5 2-6 16,-13 3 1-16,-4 4 2 16,-9-1 3-16,1-2-3 0,9-4-41 15,10-4-12 1,17-7-6-16,8 2-1 0,7 4 34 15,1 5 5 1,-9 9 0-16,-5 3 13 0,-14 5 35 16,-13-5 21-16,-25 0 23 15,-12-1-7-15,-22-6-25 16,2-3-12-16,4-10-68 16,13-8-123-16</inkml:trace>
  <inkml:trace contextRef="#ctx0" brushRef="#br0" timeOffset="335269.288">12108 12698 854 0,'8'7'447'0,"5"11"-121"0,-9 4-88 16,-13 3-125-1,-10 2-17-15</inkml:trace>
  <inkml:trace contextRef="#ctx0" brushRef="#br0" timeOffset="336405.433">12607 12452 766 0,'3'9'270'0,"2"18"-240"15,4 5-9-15,-2 5-5 0,0 0-2 16,-1-6 3-16,-4-9 1 15,-1-12 13-15,0-7-1 16,-2-16-3-16,0-5 0 16,1-8-11-16,-1-6 28 15,3 1 34-15,5 1 11 16,-1 2 25-16,3 9-30 16,5 14-37-16,-1 6-14 15,6 14-28-15,-1 7-1 16,-1 4 0-16,1 2 0 0,1 0 4 15,0-5-70-15</inkml:trace>
  <inkml:trace contextRef="#ctx0" brushRef="#br0" timeOffset="336885.3815">13150 12611 625 0,'1'-11'367'16,"1"-7"-60"-16,2 0-119 0,-2 0-34 16,-2 0-51-16,-7-5-18 15,-4 1-25-15,-8-3-11 16,-7 0-18-16,-2 6-8 16,-2 12-17-16,1 6-6 0,6 13-10 15,2 7 0-15,11 7 2 16,6 3 2-16,13-1 4 15,8-4 1-15,11-3 1 16,5-7 2-16,4-5-1 16,-1-7 2-16,-6-4 4 15,-5-5 1-15,-10-5 7 16,-5 0 0-16,-5-5-1 16,-3 2-2-1,-3 2-3-15,0 2-5 0,-4 8-14 16,4 4-5-16,0 10-2 15,1 3 0-15,7 4 12 16,1 2 3-16,5-4 2 16,4-2 1-16,6-7 2 15,1-5 17-15,2-8 26 16,-2-2 25-16,-9-6 19 0,-4-1-11 16,-7-2-21-16,-3-3-26 15,-2 1-33-15,-3-4-62 16,4 5-348-16</inkml:trace>
  <inkml:trace contextRef="#ctx0" brushRef="#br0" timeOffset="337153.0677">13784 12450 965 0,'9'-5'445'16,"4"-4"-193"-16,13 9-125 15,2 0-39-15,6 6-46 16,-1 3-21-16,-3-4-12 16,-4 2-1-16,-7-4-1 15,-5 2-17-15,-6-3-86 16,-2-2-58-16,-5-4-197 15,-2-5-112-15</inkml:trace>
  <inkml:trace contextRef="#ctx0" brushRef="#br0" timeOffset="337263.1132">13959 12458 372 0,'-5'8'249'15,"-7"8"-4"1,3 4-34-16,4 2-81 0,3 1-30 16,5 2-43-1,3-1-14-15,3-1-22 0,3-3-17 0,2-5-273 16</inkml:trace>
  <inkml:trace contextRef="#ctx0" brushRef="#br0" timeOffset="337533.3253">14170 12587 502 0,'4'-8'221'15,"5"-7"-84"-15,-1 2-11 16,-3 3 24-16,-5 0 17 15,-5 3 5 1,-7 0-6-16,-4 7-51 0,1 5-31 16,2 5-57-1,-1 2-16-15,8 6-12 0,4 1-1 16,6 3 3-16,11 0 2 16,7-7 4-16,1-7 1 15,3-8 5-15,-1 0 13 16,-8-9 45-16,-3 1 10 0,-13-6 5 15,-4-1-13-15,-13 0-64 16,-2 0-83-16</inkml:trace>
  <inkml:trace contextRef="#ctx0" brushRef="#br0" timeOffset="338483.647">14770 12057 632 0,'4'4'276'0,"8"3"-99"0,6 4-76 16,12-1-2-1,7-4-15-15,8-2-32 0,-1-2-13 16,-4-6-8-16,-7 3-2 16,-18-8-1-16,-4 1-1 0,-14-6-10 15,-7-1-4-15,-3 3-11 16,-2 3-4-1,2 9-10-15,1 5-2 0,7 6-3 16,0 3 2 0,10 8 3-16,3 3 3 0,7 2 3 15,2 3 3-15,0-1 2 16,-1-3 0-16,-9 1 1 16,-3-4 1-16,-7-1 2 15,-2 2 0-15,2 2 9 16,1 7 2-16,3 9 1 0,4 7-1 15,5 8-9 1,-1 1-3-16,-3-3 4 0,-6-2 2 16,-11-13 7-1,-11-8 2-15,-14-20-10 16,-2-9-2-16,-6-19-5 16,6-10-4-16,9-5 2 15,9 0-3-15,16-1-17 16,6 3-19-16,16 4-66 15,6 3-37-15,13 9-46 0,5 4 9 0,7-2 62 32,-1 2 39-32,-3 1 64 0,-3-5 14 0,-15 3 73 15,-5-4 37-15,-10 5 55 16,-6 1 12-16,-4 7-62 31,-2 5-33-31,-3 8-59 0,-3 2-17 0,3 8-4 16,2 2-1-1,8 1 0-15,7-1 1 0,8-5 2 16,3-2 1-16,4-9 37 0,-1-7 22 31,-6-5 39-31,-3-9 15 0,-7-3-24 0,-3-3-17 16,-8 0-38-16,-3-1-12 16,-5 0-61-16,-3 1-85 15</inkml:trace>
  <inkml:trace contextRef="#ctx0" brushRef="#br0" timeOffset="338817.8199">15546 12492 857 0,'3'6'340'15,"2"7"-183"1,0 5-140-16,0 3-3 0,3 3-2 31,-1-2-2-31,-5-2 2 0,-2-6 3 0,-7-6 7 31,-1-6 5-31,1-4 2 16,3-7 0-16,4-11 4 16,1 1 1-16,7-2 7 0,2-2 6 15,7 5 14-15,0 2 3 16,1 3-1-16,0 6-7 15,-1 11-27-15,-2 3-12 16,-1 8-12-16,2 2-1 16,-6 5-3-16,1 3-13 15,-6 3-168-15</inkml:trace>
  <inkml:trace contextRef="#ctx0" brushRef="#br0" timeOffset="339042.5196">15860 12534 995 0,'5'-7'493'16,"4"-2"-187"-16,5 10-162 15,2 2-47-15,7 12-58 16,0 6-9-16,4-5-3 16,-2 2-2-16,-4-9-5 15,-2-7 21-15,-4-6 17 16,3-6 2-16,-8-4-3 15,-1-2-16-15,-4 0-133 0,-4-1-102 16</inkml:trace>
  <inkml:trace contextRef="#ctx0" brushRef="#br0" timeOffset="339544.8331">16270 12499 886 0,'7'0'397'16,"6"4"-199"-16,1 6-67 15,-7 9-63-15,-5 3-25 16,-6 2-18-16,-5-2-4 15,1-6-5-15,2-3-3 16,5-8-3-16,3-5 2 16,7-9-1-1,4-4-4-15,6-7-3 0,4 1-3 16,5 4 15-16,0 4 7 16,1 7 7-16,-3 8 4 15,-9 4-10-15,-3 4-3 16,-10 11-4-16,-2 1-2 15,-3 6-5-15,0-2-1 16,3-5-68-16,5-3-87 16</inkml:trace>
  <inkml:trace contextRef="#ctx0" brushRef="#br0" timeOffset="340127.8866">16671 12539 1012 0,'10'-4'403'0,"13"-2"-280"0,6 4-34 0,6 0-48 32,0 2-18-32,1-1-12 0,-6-5-2 15,-10 4 3-15,-8-2 2 16,-12 1-2-16,-7 4-3 15,-12 1-7-15,-3 4-3 16,-3 3-5 0,0 1 0-16,10 7-5 15,3-1-3-15,7 3 1 0,3 3 6 16,9-2 9-16,3-3 6 16,10-4 7-16,0-2-1 15,5-10 3-15,0-1 2 16,0-10 1-16,1-5 0 15,-5 0-5-15,-4-4-2 16,-3 4-4-16,-2 1-3 0,-1 2-7 16,0 5-4-16,0 5 6 15,-3 3 2-15,-4 6 5 16,0 5 2-16,-2 3-6 16,0-4 0-16,6-1 2 15,-5-5 1-15,-2-5 9 16,5-3 3-16,-1-5 2 15,8-2-5-15,-1-5 14 16,-2 1 0-16,4 3-1 16,0 2 3-16,4 9-26 15,2 3-4-15,-5 6-2 16,0 8-1-16,-5 0 0 0,2 4 1 16,-7 1 1-1,0 1 2-15,-2 1-103 16,1-1-12-16</inkml:trace>
  <inkml:trace contextRef="#ctx0" brushRef="#br0" timeOffset="340268.0493">17225 12384 1113 0,'-4'-13'512'15,"-4"-12"-253"-15,2 9-86 0,6 14-141 16,3 4-25-16,10 12-162 15</inkml:trace>
  <inkml:trace contextRef="#ctx0" brushRef="#br0" timeOffset="340642.3317">17455 12614 906 0,'2'0'362'0,"10"2"-218"0,0-1-27 15,9 5-33-15,3-3-3 16,-1-4-22 0,-3-2-13-16,-1-5-8 15,-1-4-6-15,-9-1-5 16,-1 2-2-16,-9-4-4 15,-11 3-5-15,-3 3-8 0,-5 0-3 16,-1 8-7-16,-1-2-5 16,2 10-8-16,7 6-3 15,-4 7-2-15,11 6 3 16,1 6 6-16,5 3 4 0,7 8 7 16,0 0 2-16,1 4 3 15,-2-1-1 1,-4-9 4-16,0-3-16 0,4-12-164 15</inkml:trace>
  <inkml:trace contextRef="#ctx0" brushRef="#br0" timeOffset="340895.5378">17818 12565 802 0,'6'-10'432'16,"2"-8"-108"-16,-5 8-117 0,1 8-48 16,-4 10-56-16,-3 2-29 15,3 12-28 1,0 1 1-16,5 0-7 16,3 5-2-16,7-6-2 0,5-1-1 15,3-8-6 1,3-2-4-16,-3-10-39 0,-3-5 441 15</inkml:trace>
  <inkml:trace contextRef="#ctx0" brushRef="#br0" timeOffset="342288.9878">1979 13530 520 0,'-15'-3'363'0,"-25"-5"34"0,-3 4-130 15,5 5-129-15,2 7-47 0,12 5-66 16,5-3-19-1,10 10-11-15,7-3-3 16,13 1 0-16,7-1 3 16,8-8 4-16,2-4 1 0,-1-5 4 15,1-1 2 1,-10-3 4-16,-6 1 3 0,-11 0-3 16,-7 6-3-16,-11 2-6 15,-4 6-4-15,-4 8-3 16,3 0 1-16,7 7-3 15,8 0 1-15,7-7 1 16,9 3 2-16,18-8 4 16,4-5 0-16,11-6 2 15,5-3 1-15,-8-11-64 16,-4 0-64-16,-10-6-205 16,-5 0-58-16,-7-1 67 15,0-4 102-15,-1 0 309 16,-8-5 118-16,3 6 101 15,-2 2 2-15,-6 6-58 0,1 9-53 16,-4 6-96 0,3 8-38-16,1 14-47 0,0 1-6 15,2 6-6-15,1-2-1 16,2-7 0-16,-3-3-1 16,2-11-20-16,3-4-19 15,3-9-40-15,8-7-14 0,0-8 14 16,1-2 17-1,0-1 37-15,-2 0 14 16,1 7 6-16,-6 2 0 16,-5 6 4-16,-3 4 1 15,-8 4-2-15,-4 5 10 16,-6 7 25-16,-1 1 7 0,1 4 7 16,2-1-11-16,9 1-28 15,3 0-7-15,10-3-4 16,4-1-1-16,5-2 1 15,7-3 22-15,8 0-159 16,7 2-69-16</inkml:trace>
  <inkml:trace contextRef="#ctx0" brushRef="#br0" timeOffset="342652.3094">2519 13615 563 0,'3'-3'335'0,"2"-2"1"16,3 2-190-16,14 2-90 16,1 3-18-16,10-1-23 15,5 1-7-15,0 0-1 16,-1-4 0-16,-10 1 3 15,-8-2-10 1,-12 1-11-16,-8-1-3 0,-12-5-4 16,-4 4 9-16,-11 4 13 15,-1 2 10-15,1 12 30 16,2 3 12-16,6 0 4 16,5 3-5-16,11 4-23 15,3-1-10-15,8 0-6 0,6 0-3 16,12-5-4-1,6-1-3-15,7-6-110 0,4-4-344 0</inkml:trace>
  <inkml:trace contextRef="#ctx0" brushRef="#br0" timeOffset="342999.437">3159 13641 507 0,'-11'-6'327'0,"-17"-12"10"16,7-2-154-16,7 7-102 16,6 3-31-16,7 9-44 15,1 6-11-15,4 2-9 16,0 1 1-16,9-1 13 16,1-2 1-16,1 2 4 0,-1-2 0 15,-4-2 3-15,-3-2 3 16,-7-1 3-16,-2 1 0 15,0-1-3-15,1 0-2 16,-24 6 5-16,-27 10 4 16,34-5 18-1,5 5 3-15,13 6-7 0,2-2-3 0,10 5-18 16,4-6-1 0,5-4-2-16,9-3 0 0,3-10-46 15,3-1-93-15</inkml:trace>
  <inkml:trace contextRef="#ctx0" brushRef="#br0" timeOffset="343320.8176">3291 13505 884 0,'5'-8'384'0,"9"-12"-168"16,6 4-44-16,9 7-50 0,1 8-20 15,-2 13-58-15,2 14-22 16,-3 12-6-16,-4 4 1 16,-3 4 3-16,-5-1-2 15,-3 0-4-15,2-2-4 16,0-4-2-16,3-5 0 16,-2-13 1-16,4-4 1 15,-2-12-2-15,-1-5 0 0,-2-7 6 16,-8-3 4-16,-11-1 0 15,-11 0-2-15,-16 3-10 16,-4 7-6-16,-8 3 0 16,3 6-4-16,3 3-2 15,8-4-54-15</inkml:trace>
  <inkml:trace contextRef="#ctx0" brushRef="#br0" timeOffset="343904.243">4018 13638 646 0,'-7'-2'360'15,"-10"-6"-65"-15,-2 2-79 16,7 6-114-16,1 0-38 16,4 3-55-16,4 0-14 0,4 6-7 15,4 2 1-15,5 2 9 16,6 1 2-16,-1-3 5 16,1-2 2-1,-5-8 3-15,-1 0 3 0,-5-1 7 16,-4-2-3-16,-7 2-6 15,5 0-5-15,0 0-6 16,-14 0-3-16,-31 10 0 16,26-4-2-16,6 3-6 15,7 2 9-15,5-1 8 0,4 5 10 16,10 1 14 0,2 1-4-16,3 0-2 15,4-4-4-15,1-6-5 16,3-5-1-16,3-11 1 0,1-4-2 15,-2-7-21-15,-1-2-18 16,-9-1-46-16,-4-1-30 0,-10 2-35 16,-3 1 13-1,-3 2 42-15,-3 4 31 0,0 2 57 16,0 4 7 0,4 6 0-16,1 0-4 0,0 2-18 15,1 1-6 1,0 0-4-16,0 0 1 0,1 3 13 15,5 16-14-15</inkml:trace>
  <inkml:trace contextRef="#ctx0" brushRef="#br0" timeOffset="344297.0129">4150 13703 475 0,'4'-3'279'15,"2"-6"-12"-15,1 3-26 0,-1 1-17 16,-5 3-15 0,-1 2-44-16,-1 0-27 0,-1 0-59 15,1 0-21-15,-1 8-27 16,-2 10-8-16,15 31-13 15,7-30-3-15,9-2-3 0,-3-3 16 32,-3-2-99-32,-4-5-61 0</inkml:trace>
  <inkml:trace contextRef="#ctx0" brushRef="#br0" timeOffset="344490.7328">4087 13417 1016 0,'-1'-5'506'16,"1"-5"-192"-16,4 11-180 16,1 12-56-16,7 13-69 15,-2 6 47-15</inkml:trace>
  <inkml:trace contextRef="#ctx0" brushRef="#br0" timeOffset="345457.7124">5384 13509 467 0,'-15'-1'294'0,"-8"-5"-20"15,-13 6-94-15,-3 2-27 16,6 7-62-16,3 7-32 16,14 0-47-16,9 0-15 15,11 0-9-15,11 0 0 16,12 1 6-16,6-4 4 15,5-7 3-15,-1-1 4 0,-7-5 4 16,-9-1 3 0,-15-4-15-16,-7 2-7 15,-18 1-8-15,-3-1-4 0,-10 4 13 16,-4 0 4-16,4 6-1 16,4 1-2-16,11 3-6 15,5 1-1-15,10 0-1 16,2 3 1-16,11-2 3 15,4 2 3-15,6-2 4 16,8-1 3 0,2-4 2-16,4-2 3 0,-2-7 3 15,-4-6 0-15,0-4-6 16,-5-3-9-16,-2-1-6 16,-5-1 0-16,-5 1 5 0,1 1 10 15,-9 5-2 1,3 5 15-16,-2 6 9 15,-1 4 6-15,2 5 9 16,0 2-15-16,0 3-5 16,-5-1-3-16,0-5 3 0,-1-3 6 15,-6-8 3 1,3-3 0-16,-2-4-6 0,1-5-7 16,1-4-9-16,4-4-3 0,5-2-3 15,5-3-3 1,7 3 15-16,-2 5 10 15,3 10 8-15,-4 8 8 16,-2 12-7-16,-1 9-5 16,-2 5-5-16,1 1-4 15,-2 0-6-15,2-2-16 16,3-4-238-16</inkml:trace>
  <inkml:trace contextRef="#ctx0" brushRef="#br0" timeOffset="345637.4589">5847 13557 1181 0,'-3'0'464'0,"2"6"-318"0,1 9-57 16,4 7-67-1,6 10-4-15,-2 2-7 16,5 1-8-16,-4-2-209 15</inkml:trace>
  <inkml:trace contextRef="#ctx0" brushRef="#br0" timeOffset="345991.3929">5970 13593 573 0,'4'-3'299'16,"6"-4"-27"-16,10 0-141 15,12 1-49-15,2 3-13 16,5-2-37-16,-2 5-12 16,-6 3-13-16,-6 0 1 15,-12 4 1-15,-6-6 7 0,-9 0 3 16,-6 0 0-1,-10-1-2-15,-6 2-7 16,-3 2-6-16,-1 1-4 0,7 5 5 16,6 3 3-16,12 3 7 15,4 4 3-15,13-2-5 16,4 2-2-16,4-3-4 16,8-3 14-16,1-4-93 15,1-4-82-15</inkml:trace>
  <inkml:trace contextRef="#ctx0" brushRef="#br0" timeOffset="346237.4321">6654 13607 682 0,'5'0'342'0,"2"6"-93"16,-4 4-42-16,-18 9-68 0,-9 3-22 16,-10 0-50-16,-6-2-18 15,4-7-17-15,4-5-5 16,7-10-6-16,6-6-6 15,5-7-12-15,1-4-5 0,9 0-9 16,5-1-3 0,9 5 7-16,9 4 9 15,1 10 19-15,5 6 8 0,1 15 17 16,-2 5-3 0,5 9-2-16,-5-1-6 0,4-4-67 15</inkml:trace>
  <inkml:trace contextRef="#ctx0" brushRef="#br0" timeOffset="346638.6055">6702 13623 1123 0,'9'0'436'0,"20"11"-304"16,10 6-71-16,15 18-38 0,4 9-7 16,-5 10-1-1,-7 3-1-15,-11-1-14 16,-8-7-83-16</inkml:trace>
  <inkml:trace contextRef="#ctx0" brushRef="#br0" timeOffset="346806.3957">7048 13610 1113 0,'-20'8'434'0,"-22"17"-287"15,0 11-61-15,2 15-37 0,-6 6-13 0,8 3-23 16,2 0 5-16,12-14-162 16</inkml:trace>
  <inkml:trace contextRef="#ctx0" brushRef="#br0" timeOffset="347104.8681">7175 13625 954 0,'-10'-3'442'0,"-5"0"-187"16,3 3-88-16,1 4-92 15,8 6-30-15,4 6-37 16,7 6-4-16,17 3-1 15,8 2 1-15,13-4-1 16,0-3 2-16,0-14 2 16,-2-5 4-16,-13-12 10 15,-7-9 5-15,-6-3 13 16,-10-6-1-16,-8 2-4 16,0 0-50-16,-8 2-174 15</inkml:trace>
  <inkml:trace contextRef="#ctx0" brushRef="#br0" timeOffset="347476.9891">7547 13599 1098 0,'0'-1'485'0,"1"2"-277"15,3 3-67-15,-4-4-99 16,3 7-24-16,6 21-3 15,44 32 0-15,-23-34-1 16,4-4 1-16,4-15 1 0,-4-6 1 16,-5-14 2-16,-2-5 2 15,-12-4 3 1,-3-1-2-16,-8 6-26 0,-4 5-67 16</inkml:trace>
  <inkml:trace contextRef="#ctx0" brushRef="#br0" timeOffset="347794.4723">8156 13678 706 0,'1'-5'332'0,"2"-8"-133"15,-3 1-19-15,-11-3-27 16,-5 1-11-16,-9 6-21 16,-3 2-13-16,-1 6-43 15,2 1-22-15,7 6-33 16,1 2-10-16,11 4-5 16,5 2-1-16,11 2 5 15,8 1 1-15,13 0 6 16,3-3 0-16,6-7 2 15,0-2-1-15,-6-8 11 16,-2-3-41-16,-14-8-179 16</inkml:trace>
  <inkml:trace contextRef="#ctx0" brushRef="#br0" timeOffset="347913.9686">8166 13455 833 0,'-5'-7'525'16,"-1"-3"-7"-16,0 9-348 0,1 2-76 15,5 12-83-15,0 4-24 16</inkml:trace>
  <inkml:trace contextRef="#ctx0" brushRef="#br0" timeOffset="348311.3406">8394 13583 791 0,'-3'-11'393'0,"-6"-6"-104"0,9 9-122 16,2 18-96-16,1 9-20 15,7 22-41-15,-7 10 8 16,2 21 10-1,3 9 2-15,1 0-2 16,0-6-3-16,0-17-7 0,-2-13-21 16,-1-23-148-16,3-9-297 15</inkml:trace>
  <inkml:trace contextRef="#ctx0" brushRef="#br0" timeOffset="348452.0077">8431 13720 966 0,'8'0'323'0,"12"5"-312"16,9 0-18-16,9-1 5 15,8 2-3-15,6-3-317 16</inkml:trace>
  <inkml:trace contextRef="#ctx0" brushRef="#br0" timeOffset="348971.6943">8948 13598 795 0,'-12'-8'356'0,"-11"-8"-148"16,-2 3-48-16,-4 2-49 0,0 0-20 0,5 10-51 15,3 0-19 1,7 6-29-16,9 6-8 16,7 1 2-16,0 0 1 15,10 2 10-15,3-3 3 16,1-3 3-16,5-1 2 0,-5-7 3 15,-1 3 1 1,-11-2 6-16,-2-1-1 16,-6 4-4-16,3-4-2 15,0 0-9-15,-3 0-1 0,-4 2-4 16,0 1-1-16,-21 24-5 16,29-18 0-1,6 3 3-15,6 1 1 0,7 2 5 16,0-1 3-16,3-4 3 15,3-7 3-15,0-6 3 16,4-3 0-16,-4-8 0 16,-4-3 1-16,-1-2-1 15,-6 1 0-15,-4-2 1 0,-2 4 0 16,-7 3-4 0,4 2-6-16,-2 8-16 0,3 3-4 15,2 10-1 1,-4 2 6-16,5 7 11 15,-1-1 4-15,5-3 2 16,3-2 9-16,1-11 30 16,0-3 13-16,2-9 11 0,0-2-4 15,-4 0-27-15,-1-5-11 16,-6 4-88-16,-7-2-91 16</inkml:trace>
  <inkml:trace contextRef="#ctx0" brushRef="#br0" timeOffset="349306.4653">9388 13545 1000 0,'4'5'443'0,"1"0"-211"0,2 14-94 16,0 0-27-16,-1 7-22 16,0-1-14-16,-2-4-34 15,1-3-11-15,0-8-14 16,0-3-3-16,3-9-4 15,2-5-3-15,2-6-7 16,3-5-2-16,1-4-2 16,3 1 0-16,-1 0 1 15,1 6 1-15,-3 6 0 16,-2 6-2-16,-4 4 2 16,-3 7 2-16,-2 6 2 15,-1 2 3-15,1 3 1 16,-1-3 0-16,3-2-1 15,1-4 0-15,-3-4 2 0,2-1 0 16,-6-3 0-16,-1-1 50 16,-2 7 60-1</inkml:trace>
  <inkml:trace contextRef="#ctx0" brushRef="#br0" timeOffset="349728.9875">10197 13477 655 0,'3'-2'424'0,"-2"1"-19"16,4 10-223-16,1 23-129 15,3 6-41-15,1 8-1 16,-1-1-2-16,0-9 3 16,2-5-67-16</inkml:trace>
  <inkml:trace contextRef="#ctx0" brushRef="#br0" timeOffset="350074.3919">10392 13555 581 0,'-16'2'285'0,"-17"2"-78"0,-8 4-77 16,6 3-49-16,6 2-24 15,12 4-37-15,12 0-17 16,19-2-8-16,9-2-3 15,19-5 5-15,6-3 3 16,0-2 3-16,1-3 2 0,-4-3 0 16,-5 0-5-16,-9-3-5 31,-2-1 1-31,-12-3 4 0,-3-2 4 0,-3-1 26 16,-4-2 27-16,-1 3 45 15,-4 4 21-15,-2 6-8 16,0 4-21-16,0 11-43 15,-1 3-18-15,0 8-14 32,1-1-3-32,1 1-5 0,-1-2-3 0,0-6-43 15,0-2-76 1</inkml:trace>
  <inkml:trace contextRef="#ctx0" brushRef="#br0" timeOffset="350212.6493">10636 13370 1060 0,'-2'-14'466'0,"-3"-16"-221"0,3 18-177 15,1 7-58-15,1 9-134 0</inkml:trace>
  <inkml:trace contextRef="#ctx0" brushRef="#br0" timeOffset="350430.9855">10791 13535 1121 0,'-1'0'500'0,"0"4"-237"31,-1 4-112-31,0 8-91 0,7 1-8 0,4 7-13 32,5-2-12-32,2-4-12 15,-1-1-1-15,3-11 1 16,-4-5 1-16,5-5 1 15,-2-5-1-15,-2-5-2 16,-1-1-2-16,-6 0-17 16,-1 0-58-16,-2 1-369 0</inkml:trace>
  <inkml:trace contextRef="#ctx0" brushRef="#br0" timeOffset="350755.8802">11121 13555 658 0,'0'-1'368'0,"5"-1"-35"15,6 5-174-15,9 14-93 16,-1 2-5-16,0 8-8 16,-9 0-11-16,-8-2 3 15,1-6-1-15,-4-6-6 16,3-7 2-16,2-10-5 15,-1-5-3-15,11-7-4 16,-2-4-8-16,4-3-12 16,1 1 0-16,2-2 10 15,2 2 13-15,7 9 11 16,-2 2-1-16,-6 17-16 0,-3 2-11 16,-12 15-12-16,-4 3 0 15,-6 3 2-15,-1 5-14 16,5-6-142-16</inkml:trace>
  <inkml:trace contextRef="#ctx0" brushRef="#br0" timeOffset="351043.6216">11741 13534 721 0,'-10'-12'381'0,"-10"-4"-91"16,-3 4-66-16,-7 15-91 0,0 6-42 15,2 8-59 1,4 5-15-16,15 5-14 0,10 3-2 16,20-5 1-16,7-3 0 15,6-10 0-15,0-6 2 16,-12-5-7-16,-4-3-23 15,-8-6-71-15,-10 0-55 0,-1-1-216 16</inkml:trace>
  <inkml:trace contextRef="#ctx0" brushRef="#br0" timeOffset="351320.4948">11755 13602 662 0,'0'4'302'0,"2"2"-145"0,6 2-58 0,7-1-64 15,1-1-13 1,4-2-9-16,-3-4-13 16,-2-1-13-16,3-7-2 0,-3-3 2 15,1-3 12-15,0 0 50 16,0 3 41 0,0 3 44-16,0 3 13 15,0 5-27-15,1 3-25 0,-1 9-22 16,-4 1-2-1,1 7 2-15,-4-4-8 0,-4 2-14 16,-3-5-5-16,-7-2-9 16,-1 0-4-16,0 0-11 15,4 0-9-15</inkml:trace>
  <inkml:trace contextRef="#ctx0" brushRef="#br0" timeOffset="351831.5401">12673 13418 761 0,'2'5'366'16,"4"6"-115"-16,-4 31-151 0,-1 12-43 15,3 19-14-15,1 3-9 16,-3 2-6-16,-2 1-5 16,5-13-4-16,-5-6-15 15,3-24-124 1,1-14-120-16</inkml:trace>
  <inkml:trace contextRef="#ctx0" brushRef="#br0" timeOffset="351949.1403">12742 13668 830 0,'16'-3'283'15,"27"1"-262"-15,3-1-82 16</inkml:trace>
  <inkml:trace contextRef="#ctx0" brushRef="#br0" timeOffset="352277.7803">13257 13551 512 0,'-9'-9'335'0,"-16"-12"45"0,-8-1-141 16,-1 1-76-16,-5 6-39 15,4 6-73-15,5 6-26 16,13 7-33-16,4 5-7 16,13 6-3-16,3 1-1 15,14 2 10-15,2-3 3 16,10-4 6-16,-2-3 1 0,-6-3 5 15,-2-3 3 1,-10-2 7-16,-4-2-3 0,-8 3-7 16,-9-1-5-1,-12 6-9 1,-4 2 1-16,-1 5 7 16,9 2 3-16,13 1 7 0,10-1 14 15,14-3 19-15,4 2 3 0,11-3-2 16,-1-2-12-16,2-5-21 15,1 0-30-15</inkml:trace>
  <inkml:trace contextRef="#ctx0" brushRef="#br0" timeOffset="352707.4769">14179 13394 675 0,'-4'-6'367'0,"-17"-1"-65"16,-2 3-100-16,-8 11-84 16,-1 9-41-16,6 15-52 15,8 4-13-15,13 7-12 32,8-1-1-32,18-5 1 0,9-3 0 15,4-15 2-15,-2-4 3 16,-7-13 3-16,-6-2 41 15,-8-6 23-15,-11-3 4 0,-5-2 0 16,-15-1-42-16,-8-2-24 16,5 0-5-16,-1 2-67 15,10 2-88 1</inkml:trace>
  <inkml:trace contextRef="#ctx0" brushRef="#br0" timeOffset="353014.1861">14191 13440 909 0,'12'-1'404'16,"6"-4"-169"-16,20 4-149 15,9 1-29-15,10 0-21 16,0 3-8-16,-7 0-12 0,-7-3-1 16,-17-5 11-1,-5 1-30-15,-12-5-61 0,-4 0-46 16,-10 1-147-16,-6 0-36 15,-4 3-40 1,-3 2 36-16,1 8 132 16,3 3 67-16,2 6 161 0,1 3 48 15,3 5 89-15,0 1 33 16,2 5-12-16,0 2-23 16,4-4-66-16,2 2-31 15,6-5-46-15,5-6-14 16,9-6-78-16,3-6-141 15</inkml:trace>
  <inkml:trace contextRef="#ctx0" brushRef="#br0" timeOffset="353274.6252">14862 13486 651 0,'0'1'360'16,"1"4"-70"-16,-2 11-134 15,-4 1-54-15,-5 5-34 0,-5-1-17 16,-9-7-13-16,-4 2-4 15,-1-7-7 1,3-4 0-16,4-6-1 0,2-5-5 16,5-10-16-16,3 4-6 15,9-5-11 1,3 2-2-16,10 6 16 16,2-2 10-16,7 11 19 15,0 4 7-15,8 9-4 0,-2 4-5 16,0 2-12-1,1 3-5-15,-3-3 37 16</inkml:trace>
  <inkml:trace contextRef="#ctx0" brushRef="#br0" timeOffset="353821.6162">15034 13448 928 0,'-4'14'344'0,"-3"15"-272"0,7 4-13 16,14-2 2-16,2-2 5 15,9-8 13-15,2-7 4 16,5-12-12-16,3-6-11 16,10-14-19-16,2-7-9 0,-6-14-9 15,-4-3 1 1,-21-14 0-16,-15-4-2 16,-23-5-9-16,-15 2-6 15,-14 15-11-15,-5 10-5 16,5 22-5-16,4 11-3 15,12 10-2-15,12 3 0 0,19 10-1 16,13 0 2-16,22 7 3 16,8 5-3-16,19-1-99 15,7 0-72-15</inkml:trace>
  <inkml:trace contextRef="#ctx0" brushRef="#br0" timeOffset="354481.1886">15674 13407 569 0,'-20'-12'334'0,"-12"-7"-52"16,3 9-139-16,4 3-43 16,10 10-69-16,2 4-20 15,13 3-15-15,4 6-2 16,6 1 6-16,4 1 1 15,4 0 4-15,-2-5 1 16,1-6 3-16,-4-3 1 16,-7-4 8-16,-2 2 0 15,-8 1-5-15,-8-1-3 16,-8 5-10-16,-3 2-4 0,1 4-3 16,4 2 0-16,10 4-1 15,6-2 0 1,7-1 5-16,4-2 1 0,10-3 2 15,1 0 0-15,0-2 10 16,3-2 8-16,-3-6 8 16,7-1 3-16,5-2-4 15,-2-3-5-15,-4-2-4 16,-6-3-2-16,-6-1-3 16,-4 3-1-16,-4 1-7 15,0 4-3-15,-1 4-8 0,2 0-1 16,6 0 2-16,2 3 2 15,7-2 5-15,-1 1 2 16,4-1 4-16,2-4 2 16,-8-4 4-16,0-2 2 15,-12-5 3 1,-3 2-3-16,-6-6-3 16,-1-1-4-16,-7-2-5 15,-1 2-2-15,-4 6-8 0,-3 7-4 16,-6 7-4-16,0 6 0 15,-1 10 3-15,1 2 0 0,5 7 9 16,3-1 9-16,9 2 9 16,7 2 5-1,7-3-3-15,6 2-6 16,5 0-3-16,3-4 0 16,2-4-30-16,0-4-2 15</inkml:trace>
  <inkml:trace contextRef="#ctx0" brushRef="#br0" timeOffset="354850.4894">16060 13487 742 0,'7'0'381'0,"8"0"-105"0,2 8-61 0,-4 7-88 16,4 4-29 0,-6 5-50-16,-2-4-7 0,-3 0-15 15,-2-5-7-15,-1-5-6 16,1-3-1-16,2-7 0 16,3-4-1-1,6-9-4-15,4-2-1 0,6-6-3 16,-1-2 0-16,-2-1 0 15,0 4-1-15,-7 10-6 16,-3 4-2-16,0 14 0 16,-1 7-2-16,-1 5 5 15,-3 7 1-15,-3 2 1 16,-2-3 9-16,-2 0-133 0,-2-5-171 16</inkml:trace>
  <inkml:trace contextRef="#ctx0" brushRef="#br0" timeOffset="355009.141">16302 13191 1096 0,'-1'0'458'0,"-2"4"-264"15,1 9-103-15,1 14-95 16,0 8 5-16,2 8 67 15</inkml:trace>
  <inkml:trace contextRef="#ctx0" brushRef="#br0" timeOffset="355764.7467">17534 13457 515 0,'-2'4'328'0,"-5"11"54"0,-6 8-201 16,-10 6-57-16,-9 3-32 0,-14 0-49 16,-5-4-11-16,2-4-11 15,4-5 2 1,10-14-28-16,6-8-19 0,10-13-23 15,3-8-5-15,10-9 22 16,5-1 14 0,6-2 32-16,9 5 21 15,2 11 27 1,5 11 6-16,6 16-10 0,0 11-16 16,11 14-18-16,2 4-3 15,2 0-1-15,2-2-2 16,-6-8-2-16,-3-5-44 15</inkml:trace>
  <inkml:trace contextRef="#ctx0" brushRef="#br0" timeOffset="356214.3106">17104 13264 767 0,'-3'-1'359'0,"3"-1"-164"0,6 2-45 16,-6 0-62-16,27 3-17 16,57 9-3-16,-22-5-7 0,9-2-23 15,-5 0-5 1,-13-5-14-16,-11 0-2 0,-17-5-6 16,-9-4-8-16,-13-4-18 15,-2-4-5-15,-2 1 0 16,-3 1 4-16,2 3 2 15,1 5-8-15,2 9-14 16,8 10 5-16,-1 9 21 16,0 4 11-16,-3 5 19 15,-3 0-1-15,1-6-4 16,2 1-9-16</inkml:trace>
  <inkml:trace contextRef="#ctx0" brushRef="#br0" timeOffset="356762.2207">17659 13637 1011 0,'0'1'393'0,"0"2"-277"15,3 1-38-15,-3-4-40 16,0 0 7-16,24 10 3 15,35 9-7-15,-23-19-13 0,-3-1-2 16,-6-9 1-16,-2-2 1 16,-12-1 13-1,-5 0 1-15,-4-1-3 0,-4 5-3 16,0 4-32-16,0 5-7 16,1 14-9-1,1 2-2-15,1 16 9 0,1 7 1 16,-4 14 2-16,-1 7 1 15,-7 0 1-15,-5-2 0 0,-12-12 2 32,-6-9 2-32,-10-16 4 0,-1-6 1 15,-1-14 5-15,3-10 1 0,10-19-10 16,10-9-5-16,18-13-30 16,9 2-23-1,19 4-61-15,3 6-26 16,7 17-45-16,-2 9-58 15</inkml:trace>
  <inkml:trace contextRef="#ctx0" brushRef="#br0" timeOffset="356936.9388">18241 13706 1404 0,'-2'-1'622'0,"-1"-1"-319"16,1 1-95-16,2 1-123 0,0 0-39 0,0 0 282 16</inkml:trace>
  <inkml:trace contextRef="#ctx0" brushRef="#br0" timeOffset="358039.0062">22814 9802 950 0,'-9'8'367'15,"-3"29"-256"-15,-1 20-54 16,12 40-30 0,6 20-1-16,8 16-3 0,4 0-4 15,4-11-5 1,-6-14 0-16,5-23 1 0,-9-17-25 15,-3-22-124 1,0-11-112-16</inkml:trace>
  <inkml:trace contextRef="#ctx0" brushRef="#br0" timeOffset="358333.0796">22625 10703 779 0,'2'-4'374'0,"3"1"-148"16,5 7-80-16,6 13-86 15,6 13-9-15,5 13 2 16,4 6 5-16,0 0-1 15,1-7-9-15,-5-16-30 16,1-17 47-16,-3-16 57 16,3-17 15-16,3-20 27 15,4-8-54-15,3-7-62 16,-5 6-16-16,-10 12-64 16</inkml:trace>
  <inkml:trace contextRef="#ctx0" brushRef="#br0" timeOffset="359074.8559">23460 11184 373 0,'10'-2'250'0,"8"-1"-4"0,1-2-81 0,2-5-17 15,-1 0-21-15,-3-3-1 16,-4-1-9-16,-4 2-9 16,-8-4-21-16,-2-2-18 15,-13 0-30-15,-7-3-10 16,-13 4-15-16,-3 7-3 15,-4 4-6-15,6 7-4 16,11 12-13-16,6 2-6 0,12 5-3 16,10 6 4-16,10-2 13 15,2-2 4-15,10-4 0 16,-3-7 0 0,2-9 2-16,-1-4 1 0,-1-5 5 15,-6 0 1 1,-6-2 4-16,-2-1 1 0,-9 3-8 15,2 3-12 1,0 8-7-16,0 9-3 0,7 17 3 16,0 8 8-1,4 19 2-15,-1 4 1 16,-5 6 2-16,0 1 1 16,-7-8 7-16,-4-2 5 0,-11-12 17 15,-6-6 8-15,-11-18 15 16,-3-14 2-16,-5-20-7 15,3-11-7-15,7-17-22 16,6-4-12-16,16-7-16 16,6-4-10-16,8-6-51 15,9 0-49-15,16 0-211 16</inkml:trace>
  <inkml:trace contextRef="#ctx0" brushRef="#br0" timeOffset="359559.4032">23393 10763 763 0,'-3'-2'364'0,"0"-4"-154"16,7 1-78-16,-4 4-74 16,6 0-22-16,24-1-9 15,58-2-3-15,-24 4-9 16,-2-1-3-16,-10 0-1 15,-5-1 1-15,-17-2-22 16,-14-3-19-16,-13-3-37 16,-2-1-7-16,-7-8 20 15,-1 1 17-15,4 3 28 16,-2 2 7-16,3 11 13 0,2 1 1 16,1 6 15-16,-1-5 5 15,0 0-1-15,9 21 6 16,19 30 13-16,-18-30 7 15,-5-1 16-15,-5-2 8 16,-4-3-6-16,-5-4-9 16,-1-6-18-16,-6-2-10 15</inkml:trace>
  <inkml:trace contextRef="#ctx0" brushRef="#br0" timeOffset="385987.0508">2039 14302 370 0,'-3'-6'268'0,"-7"-8"32"15,-5 2-23-15,-22 6-66 16,-7 4-38-16,-11 4-63 16,1 4-27-16,11 5-42 15,12 4-20-15,18 4-27 16,12 4-4-16,20 5-1 15,6 0 5-15,18-7 6 0,6 0 3 16,3-12 0 0,2-2 2-16,-17-3 3 15,-13-5 2-15,-17 0 14 16,-4 1 0-16,-20-4-1 16,-6 3-2-16,-19-1-12 0,-13 2-1 15,6 5-4 1,0 7 0-16,15 12-4 15,10 4 0-15,13 5 0 16,10 3 0-16,15-3-2 16,4 0 2-16,17-11 0 15,7-3 3-15,2-12 0 16,4-6 1-16,-2-4 1 0,-7-9 1 16,-5-5-1-16,-2 0 1 15,-10-6 2-15,-3-2 2 16,-3 5 3-16,-6 2 9 15,-6 10 5-15,2 7-1 0,-8 6-3 0,2 4-8 16,0 8-10-16,0 2 0 31,4 5-1-31,3-2-1 16,1-1-1-16,3-3 0 0,-1-8-12 16,-3-2-52-1,1-8-188-15</inkml:trace>
  <inkml:trace contextRef="#ctx0" brushRef="#br0" timeOffset="386103.996">2141 14382 916 0,'0'-6'422'16,"0"-2"-190"-16,1 5-154 16,5 0-36-16,6 6-290 15</inkml:trace>
  <inkml:trace contextRef="#ctx0" brushRef="#br0" timeOffset="386345.8308">2340 14557 887 0,'-2'0'449'0,"2"-2"-142"15,6 8-155-15,1-1-32 16,7 7-46-16,0 1-12 15,3-1-14-15,0 2-9 16,1-7-9-16,1 0-2 16,2-8-1-16,0-5 1 0,-2-4-4 15,-1-4-4-15,-7-1-19 16,-1-4-65-16,5 2-279 16</inkml:trace>
  <inkml:trace contextRef="#ctx0" brushRef="#br0" timeOffset="386754.7762">2841 14614 531 0,'-1'7'376'16,"-3"5"-3"-16,-11 1-139 15,-4 2-46-15,-10-1-86 0,-3 1-29 16,2-4-38-16,3-3-6 15,9-8-14-15,7-4-9 16,8-10-3-16,1-1-3 16,4-5-6-16,4 2-1 15,3 4 29-15,6 1 10 16,0 11 5-16,3 0 5 16,4 4-24-16,-1 4-9 15,4 2-3-15,0 2-1 16,0 2 0-16,-1-2-1 15,0-3-1-15,3-5 1 0,2-4-2 16,-2-7 0-16,-1-7 3 16,0-1 0-16,-8-2 4 15,-3 1 1-15,-9 5-5 16,-6 4 8-16,-3 9 18 16,2 9 10-16,0 13 10 15,1 4-6-15,5 6-19 16,6-1-9-16,4-6-95 15</inkml:trace>
  <inkml:trace contextRef="#ctx0" brushRef="#br0" timeOffset="387431.4431">4145 15032 403 0,'15'0'290'15,"11"0"25"-15,-7 12-125 0,-5 4-10 16,-11 7-44-16,-2 5-22 16,-2 0-38-16,-1 5-23 15,5-4-32 1,8-3-8-16,8-9-5 15,5-7 1-15,10-10 1 0,-1-11 0 16,1-11 4 0,-3-4 1-16,-9-6 4 15,-1-1 1-15,-9 3-4 0,0 5-5 16,-6 11 22-16,-5 4 13 16,-1 10 11-16,-1 4 8 15,-1 7-16-15,1 3-12 16,4 10-6-16,-1 1-4 15,2 7-11-15,7 1-4 16,-1-6-5-16,3-1 0 16,4-10-59-16,0-2-90 0</inkml:trace>
  <inkml:trace contextRef="#ctx0" brushRef="#br0" timeOffset="387720.6955">4752 15191 1044 0,'-3'-2'491'16,"-2"0"-216"-1,3 4-69-15,2-2-102 0,0 1-37 16,2 26-36-16,6 32-3 16,-3-24-10-16,-3 0-3 15,2-4-6-15,-2-7-10 16,0-5-147-16,-2-7-117 16</inkml:trace>
  <inkml:trace contextRef="#ctx0" brushRef="#br0" timeOffset="388060.384">4693 15201 974 0,'1'-5'467'0,"4"-4"-168"0,7-4-85 16,11 7-100-16,5 1-36 15,6 0-52-15,2 6-11 16,2 1-8-16,-6 5-2 15,-10-1-3 1,-6 1-2-16,-12 0-3 0,-4 0 0 16,-4 3 1-16,1-2 2 15,-2-3-3-15,6-2-1 16,10-2-3 0,0-1 0-16,8 4 3 0,0 1 2 15,-2 7-1-15,-4 6 1 16,-5 6 2-16,-10 3 2 15,-9 5 6-15,-10-1 1 16,-17-7 1-16,-1-2 8 16,-9-13-120-16,6-6-148 15</inkml:trace>
  <inkml:trace contextRef="#ctx0" brushRef="#br0" timeOffset="388517.6795">4765 14772 505 0,'-4'-5'333'0,"-2"-9"8"0,2 2-108 16,9-5-121-16,8 1-23 15,9 4-15-15,5 0 1 16,3 11-1-16,-1 3-11 15,-9 9-27-15,-5 2 1 0,-14 5 25 16,-7 1 5 0,-15 7-1-16,0-1-12 15,1-2-34-15,6-3-8 16,15-6-6-16,8-5 2 16,18-2 6-16,2-3 2 15,4 2 2-15,-2-1-2 0,0 0-7 16,6 2-3-16,0-1-103 15</inkml:trace>
  <inkml:trace contextRef="#ctx0" brushRef="#br0" timeOffset="388903.1729">5471 15089 932 0,'3'1'447'16,"4"-1"-176"-16,15 0-139 16,6 0-14-16,14-1-69 15,2 1-19-15,7 0-21 16,-3 0-10-16,-9 3-127 15,-3-4-168-15</inkml:trace>
  <inkml:trace contextRef="#ctx0" brushRef="#br0" timeOffset="389078.8738">5518 15202 892 0,'6'2'478'0,"-1"-1"-143"16,19 1-99-16,4 1-36 16,15-1-79-16,8 2-31 0,3 0-51 15,1-2-39 1</inkml:trace>
  <inkml:trace contextRef="#ctx0" brushRef="#br0" timeOffset="389693.873">6127 15070 619 0,'8'-3'294'0,"11"-11"-93"0,4 7-23 15,4 5-46-15,1 2-14 16,-9 7-48-16,-2 8-16 16,-7 10-15-16,-7 2-6 15,-3 7-8-15,-2-4-5 16,5 0-8-16,8-1-2 15,14-8-2-15,10-7 1 0,4-11-1 16,6-3 1-16,-4-13 4 16,-7-4 0-16,-5-10 3 15,-10-2 2-15,-13-5 0 16,-1 1 2-16,-9 2 19 16,-4 6 17-16,1 8 13 15,0 9-4-15,0 14-21 16,4 8-20-16,2 9-18 15,1 3 1-15,9 6-2 16,4-3 0-16,3 6-2 16,0-5 0-16,-1-8-58 15,-1-5-75-15</inkml:trace>
  <inkml:trace contextRef="#ctx0" brushRef="#br0" timeOffset="390053.7587">6826 15259 1096 0,'-5'12'478'0,"-8"6"-247"16,-3 12-137-16,0 4-26 15,0-3-40-15,1-1-9 16,5-11-12-16,7-4-5 15,8-10-13-15,5-8-2 0,4-15 1 16,1-4 4 0,2-10 13-16,-3-1 3 0,-3-2 15 15,4 3 7-15,-8 8 29 16,3 5 7-16,2 16-10 16,-6 5-7-16,3 14-27 15,-2 5-9-15,-2 9-3 16,4 1-3-16,2 0-3 15,0-1-1-15,5-2-32 16,-1-4-42-16,-2-8-115 16,2-2-73-16</inkml:trace>
  <inkml:trace contextRef="#ctx0" brushRef="#br0" timeOffset="390207.5222">6837 15380 926 0,'2'-2'465'0,"5"-6"-161"16,7 3-185-16,4 3-54 15,8 2-81-15,5 4-87 0</inkml:trace>
  <inkml:trace contextRef="#ctx0" brushRef="#br0" timeOffset="390620.205">6823 14750 749 0,'-5'-6'430'0,"1"-2"-82"16,7-2-169-16,8-1-44 16,8 1-58-16,2 5-17 15,0 6-19-15,-4 6-13 16,-7 8-15-16,-4 5 1 15,-15 6 6-15,-6 4 0 16,-9 4 0-16,2-2-4 16,10-8-8-16,8-2-1 15,18-9 19-15,2-7 5 16,19-1 5-16,2-5 0 16,7 2-18-16,1 0-5 0,-10-2-3 15,-4 0-27 1</inkml:trace>
  <inkml:trace contextRef="#ctx0" brushRef="#br0" timeOffset="392591.5967">7471 15142 1049 0,'6'0'424'0,"10"0"-243"16,11-1-49-16,29 1-42 15,11 1-12-15,13 2-37 16,-1 2-16-16,-17 2-118 0</inkml:trace>
  <inkml:trace contextRef="#ctx0" brushRef="#br0" timeOffset="393210.398">8485 15021 245 0,'-12'8'191'16,"-11"4"38"-1,-6-5-43-15,1-5-47 0,2-7-20 16,0-11-32-16,3-6-18 16,12-10-30-16,7-1-5 15,11-1 13-15,8 4 25 16,6 8 29-16,0 2 1 15,9 18-12-15,2 9-23 16,0 19-19-16,-3 7 1 16,-14 6 7-16,-11 1 0 15,-19-1-9-15,-10 3-8 16,-6-3-22-16,0 1-7 16,9-7-31-16,4-8-18 15,5-10-11-15,4-8 1 0,6-6 26 16,5-1 20-16,6 0 26 15,4 0 8-15,8 1 29 16,3 3 5-16,9 5-10 16,2 1-4-16,-3 3-26 15,-3-3-7-15,-8-5-74 16,-4-4 166-16</inkml:trace>
  <inkml:trace contextRef="#ctx0" brushRef="#br0" timeOffset="394140.7603">8899 15190 405 0,'8'-1'276'0,"7"-8"26"0,-2-2-39 16,0-4-63-16,-5-3-23 16,-5-3-38-16,-2 4-12 15,-7-4-18-15,-9-3-11 16,-13 7-31-16,-2 1-18 0,-2 13-37 15,-3 10-15 1,6 8-21-16,3 5-3 16,12 7 3-16,5 1 4 0,13 0 8 15,10-2 2 1,7-10-2-16,10-3 1 0,0-11 4 16,-3-7 5-16,-8-9 10 15,-7-5 5-15,-6-3 2 16,0 2 0-16,-5 5-4 15,2-1-2-15,-3 11-6 16,-1 2-5-16,0 0-7 16,0 3-2-16,0 0 2 15,0 0 4-15,0 0 5 0,0 0 0 16,7 4-1-16,-4-2 0 16,-2 0-1-16,1 13-2 15,24 42 1-15,-30-19-1 16,-2 17 1-16,0 7-1 15,-3 9 1-15,-2 1 1 16,3-4 2-16,-3-5 1 16,-2-14 5-1,2-8 3-15,-14-18 12 0,3-14 6 16,-9-22 6 0,0-8 1-16,10-11-4 0,-4 1-5 15,10 7-8-15,5 4-7 16,2 4-57-16,7 1-74 15</inkml:trace>
  <inkml:trace contextRef="#ctx0" brushRef="#br0" timeOffset="395117.677">9450 14844 736 0,'-7'6'367'0,"-10"13"-95"16,-5 6-83-16,-3 13-72 15,2 8-33 1,6-1-53-16,0-1-13 0,8-7-9 16,3-13-3-16,6-9-2 15,2-8 1-15,5-12 3 16,-2-10 2-16,0-9 2 16,4-5-1-16,-2-12-1 15,0-1-2-15,2-11-1 16,3-3-1-1,2 2-3-15,1 5 0 0,0 14 10 16,-6 10 8-16,-6 14 5 16,1 7-1-16,-4 12-10 15,2 6-10-15,5 16-4 16,6 8 0-16,7 12 0 0,6 4 0 16,9-2 0-1,1-3 0-15,0-7 0 0,-4-10 1 16,-10-3-1-16,-8-5 0 15,-14-3 2 1,-12 3 1-16,-14-3 2 0,-10 2 2 16,-11-5 3-16,0-4 1 0,2-9 1 15,5-5-9 1,17-8-36-16,8-2-40 0,15-1-96 16,8-2-55-16</inkml:trace>
  <inkml:trace contextRef="#ctx0" brushRef="#br0" timeOffset="395684.0458">9884 14967 1036 0,'-2'2'453'0,"-5"5"-252"15,-1 7-57-15,2 10-91 16,2 2-23-16,6 5-17 16,3-4-4-16,10 1-3 15,5-10 1-15,9-5 1 0,1-10 1 16,0-13 4-16,-3-2 1 16,-7-7 4-1,-4 0 1-15,-8-1 21 0,-3-4 10 16,-5 3 9-16,0 3-1 15,-5 10-24-15,3 4-14 16,2 17-17-16,0 7-3 16,3 18-1-16,3 12-1 15,3 11 0-15,2 10 0 0,-4 4 1 16,-5-5 1-16,-13-7 3 16,-8-9 2-1,-16-16 6-15,-4-8 3 0,-2-20 7 16,3-6 1-16,13-12 1 15,6-5-3-15,10-9-11 16,4-3-1-16,3-3-97 16,4-3-57-16</inkml:trace>
  <inkml:trace contextRef="#ctx0" brushRef="#br0" timeOffset="400405.1799">10591 15029 519 0,'0'-1'345'16,"1"1"43"-16,7 2-178 0,14-2-95 15,10 0-27-15,11 3-43 16,0-3-20-16,1 3-7 15,-7-1-68-15</inkml:trace>
  <inkml:trace contextRef="#ctx0" brushRef="#br0" timeOffset="400613.4662">10704 15142 794 0,'4'0'404'0,"13"0"-89"0,3 0-90 0,9 0-48 15,4 3-36-15,9 0-62 16,-2-2-26-16,-3-4-36 31,-1 1-85-31</inkml:trace>
  <inkml:trace contextRef="#ctx0" brushRef="#br0" timeOffset="401840.9271">11474 14912 500 0,'-11'-3'343'0,"-11"-5"14"0,-2 9-157 16,-5 8-39 0,4 15-81-16,4 10-38 15,5 12-42-15,8 6-9 16,10 8-2-16,12 0 4 0,20-7 0 16,11-11-1-1,23-27 1 1,5-11 3-16,1-25 41 0,-8-12 53 0,-25-13 85 15,-18-7 24-15,-20-2 11 16,-14 0-40 0,-24 4-74-16,-11 4-28 0,-18 12-49 0,1 11-13 31,5 16-63-31,11 8-91 0</inkml:trace>
  <inkml:trace contextRef="#ctx0" brushRef="#br0" timeOffset="402050.9046">11639 14986 604 0,'0'-1'359'0,"-2"2"-40"16,-8 7-77-16,-18 11-80 0,-7 3-41 15,-16 14-49-15,-1 4-26 16,6-1-31-16,9 4-2 16,20-15-116-16,9-5-98 15</inkml:trace>
  <inkml:trace contextRef="#ctx0" brushRef="#br0" timeOffset="402480.5165">11775 14607 512 0,'-4'-8'315'0,"2"-12"6"15,2-1-137-15,15 2-67 0,6-1-8 16,5 8-8-16,6 6-6 16,-3 7-23-16,-5 8-13 0,-11 8-7 15,-11 3 8-15,-17 3 3 16,-9 4-4-16,-8 0-25 15,5 0-14-15,10-6-14 16,7-6-2-16,17-7-2 16,6-3 1-16,13-1 14 15,6-1 4-15,6-2 4 16,-1 1-1-16,-1 0-12 16,-2 3-30-16</inkml:trace>
  <inkml:trace contextRef="#ctx0" brushRef="#br0" timeOffset="403060.9945">12027 15127 653 0,'2'-1'383'0,"12"1"-1"16,7-3-131-16,22 1-68 15,5 2-35-15,2-2-67 16,4 4-26-16,-9 5-27 16,1 0-94-16</inkml:trace>
  <inkml:trace contextRef="#ctx0" brushRef="#br0" timeOffset="403640.8009">12802 15036 584 0,'-12'4'345'15,"-7"2"-39"-15,-4-6-139 0,1 0-34 16,-4-16-53-16,6-2-23 15,9-12-45 1,11-5-13-16,16 2-21 0,5-1 3 16,6 13 15-1,0 10 15-15,7 18 28 0,-2 13 5 16,-4 20 16-16,-9 5 9 16,-23 7 18-1,-12-1-1-15,-19 0-18 0,-4-2-18 16,11-9-31-16,2-8-8 15,13-13-11-15,6-8-17 16,3-9-15-16,8-3-1 0,6-11 7 16,0-2 16-1,5-2 19-15,1 5 10 16,-1 9 15-16,3 4 4 16,-1 12-4-16,0 2-7 0,-2 5-13 0,-2-4-4 15,-2-4-17 1,0-5-60-16,1-9-314 15</inkml:trace>
  <inkml:trace contextRef="#ctx0" brushRef="#br0" timeOffset="403801.1496">13096 15113 1330 0,'3'-1'600'0,"0"-3"-273"15,-1 1-130-15,-2 2-111 16,-1 0-36-16,0-1 14 16</inkml:trace>
  <inkml:trace contextRef="#ctx0" brushRef="#br0" timeOffset="404462.2599">13494 15074 512 0,'6'-5'305'16,"7"-6"-10"-16,-3 0-19 15,-10-7-50-15,-4-2-34 16,-10-3-72-16,-4-3-27 0,-5 3-40 16,-3 4-18-16,-1 10-28 15,0 7-13-15,0 12-18 16,6 6 0-16,8 8 2 16,5 4 4-1,14-1 3-15,6-2 0 0,11-8 4 16,4-3 1-16,3-8 4 15,0-4 0-15,-1-2 7 16,-5-6 3-16,-7-3 3 16,-3 1 2-16,-5 0-5 15,-2 4-6-15,-1 11-6 16,1 4-3-16,-3 10 3 16,1 4 4-16,-6 6 4 15,-6 5 2-15,-9-1 2 0,-10 2 1 16,-9-9 5-16,-6-5 4 15,0-15 5 1,3-8 1-16,12-13-4 0,10-6-7 16,13-5-12-16,5 1-6 15,6 3-53-15,4 5-55 16,3 9-236-16</inkml:trace>
  <inkml:trace contextRef="#ctx0" brushRef="#br0" timeOffset="404605.4762">13718 15255 1129 0,'0'-4'512'0,"-3"-1"-237"16,3-4-141-16,3 5-185 16,5 0-462-1</inkml:trace>
  <inkml:trace contextRef="#ctx0" brushRef="#br0" timeOffset="405015.5435">13730 15021 1167 0,'6'-3'443'16,"10"7"-328"-16,6 5-29 15,12 11-31-15,5 5-1 0,5 3-11 16,-3-1-8-16,-13 1-16 16,-9-4-5-16,-19-2-1 15,-9 0 1 1,-16-3-1-16,-2-4-1 16,-1-6-19-16,3-3-2 15,7-6-9-15,5-3-1 16,10-7 7-16,3-6-3 15,18-9 0-15,3-3 0 16,16-6 7 0,4 5 5-16,5 1 5 15,-2 0-2-15,-17 5 43 16,-11-4 11-16,-22 3 14 0,-13 0 10 16,-20 5-40-16,-5 3-15 15,-4 12-18-15,2 5-10 16,14 12-57-16,9 5-88 15</inkml:trace>
  <inkml:trace contextRef="#ctx0" brushRef="#br0" timeOffset="406054.7893">14326 15121 1239 0,'-2'0'576'0,"-4"0"-261"15,1 6-153-15,-2-3-55 16,3-3-69-16,4 0-10 16,8-1-179-16</inkml:trace>
  <inkml:trace contextRef="#ctx0" brushRef="#br0" timeOffset="422655.8297">1642 16323 826 0,'1'0'375'0,"12"-1"-130"16,13 2-100-16,27 3-72 15,14-1-2-15,19 3-35 16,-3 0-14-16,-5 0-52 15,-5-3-78-15</inkml:trace>
  <inkml:trace contextRef="#ctx0" brushRef="#br0" timeOffset="423040.3886">1717 16456 926 0,'0'0'348'15,"7"5"-243"-15,12 3-22 0,22 0-18 16,12 3 3-16,16-8-22 16,1 0-11-16,-6-4-13 15,-3-6-14-15,-16-1-88 16,-4-7-63-16,-11-8-154 15,-10 0-63-15,-17-7 36 16,-10 5 104-16,-16 0 252 16,-5 2 117-16,0 9 125 15,5 3-16-15,12 6-88 16,9 5-35-16,15 6-52 16,9 3-19-16,11 6-1 15,5 3 2-15,0 5 1 16,-2 1 23-16,-19 6 38 15,-12-3 8-15,-21 1-15 0,-10-4-29 16,-5-10-161 0</inkml:trace>
  <inkml:trace contextRef="#ctx0" brushRef="#br0" timeOffset="423575.051">2842 16215 677 0,'8'-5'363'15,"8"0"-63"1,-1 4-129-16,-5 11-60 0,-7 5-15 16,-8 11-24-16,-4 8-11 15,-1 5-33 1,2 5-10-16,14-6-9 0,6-5-1 15,19-10 0-15,7-5 1 16,2-13 2 0,-4-6 0-16,-7-15 3 0,-3-5 1 15,-7-13 4 1,1-2 2-16,-7-2-1 0,-5 0-1 16,-5 8-5-16,-3 9-1 15,-6 14-2-15,4 9 1 16,-4 18 1-16,5 3 4 15,7 15-1-15,0 0-2 0,4 3-2 16,3-3-3 0,-6-12 7-16,2 2-34 0,-1-18-179 15,-1 1-283-15</inkml:trace>
  <inkml:trace contextRef="#ctx0" brushRef="#br0" timeOffset="423760.692">3353 16453 1244 0,'0'5'509'0,"0"9"-312"0,-1 7-49 16,-2 5-68-16,2 7-24 16,1-1-35-16,0 1-8 15,1-6-33-15,2-5-76 0,2-8-249 16</inkml:trace>
  <inkml:trace contextRef="#ctx0" brushRef="#br0" timeOffset="424072.2819">3289 16508 788 0,'13'-10'417'16,"18"-8"-81"-16,4 1-112 15,1 3-92-15,-1 7-32 0,-7 8-57 16,-4 10-15-16,-12 5-15 16,-10 0-4-16,-12 4 0 15,-8-3 1-15,0-2 2 16,2-2-1-16,10-9-41 16,4 0-11-16,11-7-9 15,6 3-1-15,6-2 37 16,-1 0 9-16,0 9 8 15,-2 3 13-15,-13 7 40 16,-5 6 25-16,-16-1 15 16,-13-1-6-16,-14-5-27 15,0-5-51-15,2-13-74 16</inkml:trace>
  <inkml:trace contextRef="#ctx0" brushRef="#br0" timeOffset="427385.8032">3910 16325 484 0,'-5'-10'323'0,"-2"-6"9"16,7-3-148-16,4-3-32 15,6-4-49-15,4 3-12 16,2 5-16-16,-1 8-14 15,2 13-24 1,-3 8-18-16,-1 16-24 16,1 3 0-16,1 5 7 15,7-3 4-15,7-14 8 16,6-10 4-16,3-15 7 16,-4-8 5-16,-16-4 5 15,-6-1 3-15,-18 5-88 16,-9 6-76-16,-8 11-303 15</inkml:trace>
  <inkml:trace contextRef="#ctx0" brushRef="#br0" timeOffset="427582.5644">3922 16513 1084 0,'-1'0'536'0,"1"0"-174"15,21-2-214 1,-11 2-36-16,1 0-63 0,48-1-13 16,19-2-21-16,8-1-4 0,-30 2-15 15,-15 1-57-15,-17 0-243 16</inkml:trace>
  <inkml:trace contextRef="#ctx0" brushRef="#br0" timeOffset="428777.1961">4801 16325 715 0,'2'-5'336'0,"4"-3"-104"0,9-5-131 15,6-4-19-15,5-7-23 16,5-3-17-16,-2-5-22 16,-8 0-2-16,-6 4 8 15,-9 5 13-15,-6 11 32 16,2 9-2-16,-3 11-11 0,-3 13-13 16,4 20-34-16,-4 11 4 15,4 16 2 1,4 3-3-16,2-10-1 0,4-7 0 15,3-21-42-15,3-12-75 0</inkml:trace>
  <inkml:trace contextRef="#ctx0" brushRef="#br0" timeOffset="429164.1317">5229 16161 1117 0,'2'0'434'0,"11"0"-274"0,11 3-51 31,15 1-32-31,6-2-5 0,-4-2-31 0,-6-9-9 15,-13 0-5-15,-6-1 0 16,-9 2 2-16,-1 7-4 16,-10 2-19-16,-3 5-6 15,-3 10-10 1,-3 6 0-16,4 12 11 0,1 7 6 16,1 6-4-1,1 1 0-15,6-5 3 16,3-7-4-16,1-12 3 0,4-7 1 0,2-17-82 15,-1-6-72-15</inkml:trace>
  <inkml:trace contextRef="#ctx0" brushRef="#br0" timeOffset="429326.4103">5264 16293 979 0,'0'0'481'0,"3"5"-147"15,17 0-159-15,10 0-32 16,15 1-51-16,3-2-29 16,1-1-37-16,-2-3-8 15,-5 2-51-15,-1 2-90 16</inkml:trace>
  <inkml:trace contextRef="#ctx0" brushRef="#br0" timeOffset="429483.3696">5705 16465 1494 0,'0'1'595'0,"0"4"-397"16,2 2-77-16,0-5-61 16,5-2-26-16,2 0-26 15</inkml:trace>
  <inkml:trace contextRef="#ctx0" brushRef="#br0" timeOffset="429933.2154">5865 16423 993 0,'-1'-2'480'15,"-1"-2"-218"-15,8-5-126 16,9-6-25-16,5-13-66 16,0-5-3-16,-1-9 19 15,-3 3 0-15,-5 4-6 16,-1 5 3-16,-6 13-9 0,-1 5-3 16,-1 9-12-16,1 4-22 15,-1 8-19 1,5 8-3-16,3 12 1 15,4 11 7-15,1 14 2 16,-3 1 1-16,-8 1 3 0,-5-10 0 16,-6-11-58-16,1-9-80 15</inkml:trace>
  <inkml:trace contextRef="#ctx0" brushRef="#br0" timeOffset="430213.499">6303 16160 1100 0,'2'-5'505'16,"0"-2"-254"-16,-5 8-108 0,0 5-33 16,-10 11-58-16,2 3-17 15,-2 5-5-15,5 3-5 16,8-5-17-16,7 0-3 15,15-6 4-15,3-3 0 16,7-4 1-16,1-2 1 16,-6-6 14-16,-3-1-51 15,4-4-110 1,-3-4-90-16</inkml:trace>
  <inkml:trace contextRef="#ctx0" brushRef="#br0" timeOffset="430378.9095">6498 16115 846 0,'-1'-3'401'0,"-2"1"-189"0,2 9-17 16,1-7-45-1,0 24-33-15,3 51-10 0,0-23-18 16,-2 7-26-16,0-6-10 16,4-9-16-16,1-6-11 15,1-20-71-15,2-5-88 16</inkml:trace>
  <inkml:trace contextRef="#ctx0" brushRef="#br0" timeOffset="431035.2115">6990 16155 938 0,'4'-3'385'16,"8"2"-238"-16,0 5-26 15,-4 17-51-15,1 7-7 16,-9 4-12-16,0-1-6 0,-3-7-10 15,-1-3-5 1,4-13-2-16,1-6 4 0,11-13-1 16,3-10 0-16,8-9-9 15,1-2-7 1,2-1-7-16,1 9 0 0,0 9 0 16,-2 4 1-16,-2 18 11 15,-4 2 2-15,-7 12 1 16,-4 3-2-16,-4-3-7 15,-4-2-3-15,0-7-4 16,3-3 5-16,5-8 10 16,0-5 4-16,4-10 4 15,-2-5-2-15,0-4-11 16,1 4-6-16,-3 5-11 16,-1 6-5-16,3 12-2 0,-3 10 1 15,1 13 4 1,4 5 1-16,-7 0 1 0,-2-1 2 15,-2-5-66-15,0-8-94 16</inkml:trace>
  <inkml:trace contextRef="#ctx0" brushRef="#br0" timeOffset="431218.7592">7004 16431 1049 0,'1'3'448'16,"10"-3"-210"-16,9 2-50 0,31-2-53 16,12-3-22-16,18 2-68 15,-2-4-19-15,-10 5 0 16,-8-1-51-16,-13-4-234 0</inkml:trace>
  <inkml:trace contextRef="#ctx0" brushRef="#br0" timeOffset="431603.6008">7285 16626 785 0,'-8'-5'407'0,"-2"0"-107"16,-15 3-109-16,-9-3-27 15,-9 5-33-15,0 0-26 0,8 4-43 16,9 3-19 0,16 3-44-16,10 4-13 0,26 3-10 0,6 3 3 31,20 3 14-31,2-1 3 15,-4 1 6-15,-14-2 1 16,-21-2 9-16,-12 2 17 16,-38-7 45-16,-10-4 21 15,-17-10 13-15,-3-2-12 16,17-7-45-16,10-1-18 0,18 1-123 16,6 1 135-16</inkml:trace>
  <inkml:trace contextRef="#ctx0" brushRef="#br0" timeOffset="440135.2976">19705 15189 713 0,'0'-9'383'16,"0"-3"-104"-16,-2 8-92 16,2 3-43-16,0 14-66 0,3 10-31 15,3 26-33 1,2 17 0-16,0 19-9 0,-1 5-4 15,-2 3 1-15,-2-4 3 16,-5-14 3 0,-2-9 1-16,-1-20 4 15,-1-12 2-15,0-16 12 0,-1-8 6 16,-3-12 2-16,-3-5-4 0,5-8-16 16,0-3-7-1,2-6-6 1,3-2 1-16,-1 2 0 0,0-1 1 15,-1 10-1-15,1 5-1 16,0 10-17-16,3 6-7 0,1 18-6 16,5 9 0-16,1 10 16 15,6-3 11-15,5-11 22 16,7-12 17 0,11-19 38-16,0-9 5 0,-4-11-8 15,-6 0-11-15,-12 5-32 16,-4 2-87-16</inkml:trace>
  <inkml:trace contextRef="#ctx0" brushRef="#br0" timeOffset="440795.4943">20037 15987 622 0,'11'-8'308'0,"6"-8"-106"15,-1 3-46-15,4 12-66 16,-5 1-20-16,-3 11-3 0,-4 3 4 0,-8 8 3 31,-4 3-9-31,-5 2-26 16,0 2-10-16,5-6-11 15,4-2-4-15,2-5-10 16,5-8-1-16,6-5 3 16,3-6 2-16,9-10 4 0,1-4 2 15,0-7 0-15,-2-3-2 16,-4 3-2 0,-5 5-1-16,-8 8-2 0,-4 5 13 15,-3 8 14-15,-2 5 7 16,-3 8 4-16,1 6-13 15,4 4-16-15,2 0-7 16,7-2-28-16,2-1-69 16</inkml:trace>
  <inkml:trace contextRef="#ctx0" brushRef="#br0" timeOffset="440987.1058">20458 16125 1092 0,'-2'2'493'0,"2"7"-197"15,-1 6-145-15,5 8-83 16,-3 1-18-16,3 3-35 16,2-3-6-16,-6-5-136 15,3-3-122-15</inkml:trace>
  <inkml:trace contextRef="#ctx0" brushRef="#br0" timeOffset="441279.8786">20453 16124 961 0,'7'-6'448'0,"3"-2"-162"15,11 5-190-15,-2-1-17 16,4 7-45-16,0 0-16 15,-9 3-10-15,-4 3 2 0,-9 5 2 16,-4-1 3 0,-6-4-1-16,2 0-3 0,2-7-11 15,5 1-4 1,12-3-3-16,0-4 2 0,6 1 5 16,-2 2 4-16,-7 5 20 15,-6 10 12-15,-9 4 15 16,-7 0 0-16,-11-1 1 15,-4-4-58-15,5-6-256 16</inkml:trace>
  <inkml:trace contextRef="#ctx0" brushRef="#br0" timeOffset="441806.677">20076 15767 1199 0,'0'0'461'16,"6"1"-318"-16,13 1-50 0,19 3-44 15,12-2-5-15,22-1-20 16,0 4-9-16,-8-3-4 0,-15-2-6 16,-20-2-45-1,-10-4-16-15,-14-3-5 0,-5 0 6 16,-5-3 44-1,-6 1 14-15,-1 1 4 0,0 2 0 16,1 2 2 0,4 3-3-16,7 2-5 0,5 2-1 15,9 3-2 1,1 2 1-16,0 2 1 0,0 1 2 16,-6 2 18-16,-5-2 9 15,-11-3 31 1,-2 0 13-16,-8-2-6 0,0 1-7 15,6-1-30-15,0 0-16 16,9 3-19-16,2 2-6 16,5 5-537-16</inkml:trace>
  <inkml:trace contextRef="#ctx0" brushRef="#br0" timeOffset="444955.7042">4400 16363 395 0,'2'1'273'0,"-1"-1"-20"0,3 0-46 16,-4 0-36 0,0 0-62-16,0 0-16 15,0 0-31-15,2 0-3 0,19 0-2 16,32-1-6-16,-24 0-11 15,0 1-5 1,0 1-5-16,0 0-3 0,-9-1 1 16,-2-1 0-16,-11-5 3 15,-1 1-7-15,-4-5-484 16</inkml:trace>
  <inkml:trace contextRef="#ctx0" brushRef="#br0" timeOffset="456429.0922">8006 16391 912 0,'3'0'399'15,"8"0"-195"-15,20 4-85 0,17 3-29 16,28 3-31-1,5-1-21-15,7 1-26 0,-9-2-17 16,-15-7-152-16,-9-3-174 0</inkml:trace>
  <inkml:trace contextRef="#ctx0" brushRef="#br0" timeOffset="456643.3512">8167 16533 619 0,'0'4'277'16,"6"4"-80"-16,10-2-68 0,22-3-42 16,7 0-4-16,15-4-44 15,2-3-20-15,-5-4 6 0,-2-4-65 16</inkml:trace>
  <inkml:trace contextRef="#ctx0" brushRef="#br0" timeOffset="456807.4495">8547 16311 590 0,'0'-1'332'0,"1"-3"-60"16,8 10-107-16,11 10-32 15,12 9-46 1,1 4-15-16,4 7-35 15,-7-1 1-15,-15-8 11 0,-8-4 3 16,-15-10 7-16,-11-3 2 16,-10-4-373-16</inkml:trace>
  <inkml:trace contextRef="#ctx0" brushRef="#br0" timeOffset="457257.3787">9349 16201 930 0,'7'-6'390'15,"7"3"-215"-15,-2 1-51 16,-10 6-33-16,-2 10-18 16,-9 9-18-16,-6 7-7 15,4 8-12-15,-3 3-5 16,7-3-14-16,6 1-6 16,1-9-5-16,6-3-2 15,0-6-4-15,2 1 0 16,1-9-114-16,-5-4-212 0</inkml:trace>
  <inkml:trace contextRef="#ctx0" brushRef="#br0" timeOffset="457705.0887">9409 16069 478 0,'-2'-6'316'0,"-4"-6"0"16,1 9-64-16,1 13-110 15,-3 11-43-15,2 27-66 16,-3 14-5-16,-1 22-6 15,6 6-5-15,0-8-1 16,3-11 0-16,0-23-3 0,-3-8-2 16,3-18 1-1,0-3 18-15,4-12-167 0</inkml:trace>
  <inkml:trace contextRef="#ctx0" brushRef="#br0" timeOffset="458217.4408">9593 16279 625 0,'8'-9'336'0,"9"-4"-41"0,2 2-92 16,2 10-49-16,-1 2-33 15,-8 13-55-15,-5 5-16 16,-7 10-24-16,-5 8-8 15,4 6-8-15,1 1-4 16,8-5-2-16,5-8-1 16,6-8-2-1,5-4 1-15,2-18 1 0,2-2 4 16,-2-17 4-16,-1-7 1 16,-9-6 5-16,1-7 0 0,-11-5 3 15,-5-1 0-15,0 4-5 16,-1 8-11-16,0 14 22 15,0 9-6 1,2 16 0-16,-3 7 10 0,4 17-26 16,0 7 4-16,3 9-1 15,1-2 0-15,-1-10 21 16,2-6-92-16</inkml:trace>
  <inkml:trace contextRef="#ctx0" brushRef="#br0" timeOffset="458433.2042">10161 16424 1179 0,'0'0'503'15,"-5"0"-254"1,5 16-177-16,5 7-34 0,-1 9-25 0,2 9-4 0,-1-2-4 31,-3 0-5-31,-2-8-160 16,0-7-181-16</inkml:trace>
  <inkml:trace contextRef="#ctx0" brushRef="#br0" timeOffset="458707.803">10146 16473 697 0,'10'-8'404'0,"8"-7"-90"15,3 6-129 1,-1 3-47-16,1 7-78 16,-4 4-17-16,-2 5-25 15,0 5-2-15,-15 0 2 16,-3-2 3-16,-8 1 3 16,-2-4-4-16,10-4-26 0,3 0-10 15,15-7-6-15,-3-3-3 16,9 3 18-16,1 1 1 15,0 8-1-15,-4 0 22 16,-12 11 36-16,-9 0 19 16,-17 3 20-16,-10 2-19 15,-8-6-27-15,-1-6-41 16,2-9-207-16</inkml:trace>
  <inkml:trace contextRef="#ctx0" brushRef="#br0" timeOffset="459532.5454">10472 16071 806 0,'0'-6'460'0,"-2"-8"-106"15,2 11-151-15,0 4-57 0,8 14-93 16,2 10-27-16,7 25-19 16,3 15 2-16,-2 19 0 15,-4 3 3-15,-7-5-1 16,-6-2 2-16,-4-23-2 15,2-2-41-15,4-23-230 16</inkml:trace>
  <inkml:trace contextRef="#ctx0" brushRef="#br0" timeOffset="460280.3772">9790 16021 941 0,'4'0'358'0,"7"-1"-254"16,8 1-35-16,16 0-23 15,8 4-10-15,14 5-17 16,3-4-4-16,-5 0 2 15,-6-2 2-15,-24-7-31 16,-11 1-24-16,-18-5-31 16,-8-3-2-16,-8-3 29 15,0 2 24-15,8 1 34 16,1 4 4-16,11 12 12 16,5 5 8-16,4 5 1 15,2 5 6-15,-3-2-2 16,-3-1-4-16,-3 1 4 15,-2-2-87-15</inkml:trace>
  <inkml:trace contextRef="#ctx0" brushRef="#br0" timeOffset="460697.1579">10817 16304 736 0,'11'0'365'0,"21"0"-102"16,8 1-75-1,5 0-62-15,3 3-42 0,-4 0-55 16,-5 0 3-16,-8-4-154 16,-6-4-210-16</inkml:trace>
  <inkml:trace contextRef="#ctx0" brushRef="#br0" timeOffset="460878.1876">10868 16430 809 0,'11'2'440'0,"3"0"-58"16,16 2-224-16,7-6-8 16,7 2-66-16,4-1-32 15,-3 0-4-15,-5 1-95 16</inkml:trace>
  <inkml:trace contextRef="#ctx0" brushRef="#br0" timeOffset="461311.5437">11445 16334 821 0,'2'-2'393'0,"4"-3"-112"16,9-8-158-16,7-2-4 15,4-5-37-15,1-6-25 16,-4-2-29-16,-5 2-4 16,-8 5 11-16,-5 7 1 0,-7 10-18 15,-6 5-7-15,0 15-23 16,2 9-6-16,10 16 9 15,4 5 2 1,7 8 5-16,4 1 1 0,1-6 1 16,-1-5-30-16,-5-19-169 15</inkml:trace>
  <inkml:trace contextRef="#ctx0" brushRef="#br0" timeOffset="461636.1831">11785 16141 1194 0,'17'4'450'0,"19"2"-360"16,12 2-14 0,7-1-35-16,-6-2-18 0,-4-4-6 15,-5-1 2 1,-14-5 4-16,-9-2 0 0,-11 0 0 15,-6 0-4 1,-7 7-13-16,0 2-6 0,-7 11-11 16,-1 2-3-16,3 11 7 15,-2 6 7-15,3 8 3 16,3 5 2-16,4 3 1 16,4 2-4-1,8-10-2-15,1-6 0 0,5-10-84 16,-2-8-103-16</inkml:trace>
  <inkml:trace contextRef="#ctx0" brushRef="#br0" timeOffset="461793.192">11846 16373 761 0,'6'1'452'0,"3"0"18"0,19 4-311 15,3 0-16-15,20-3-67 16,6 4-33-1,-1-3-31-15,1 1-5 0,-15 1-92 16,-10-1-109-16</inkml:trace>
  <inkml:trace contextRef="#ctx0" brushRef="#br0" timeOffset="462016.1126">12339 16507 1559 0,'2'1'598'0,"-1"0"-433"0,3 0-59 16,-4-1-75-16,0 0-25 15,0 0-178-15</inkml:trace>
  <inkml:trace contextRef="#ctx0" brushRef="#br0" timeOffset="462393.3859">12624 16357 768 0,'3'-15'341'0,"3"-6"-141"15,5-9-110-15,2-2-6 16,6-2-3-16,-4-1-1 0,-3 4 5 16,-3 10 3-16,-9 10-24 15,1 9-13-15,-2 14-28 16,2 5-9-16,2 18 1 16,-7 4-1-16,6 10-7 15,0 6-1-15,4-6-2 16,6 0-1-16,-3-14-76 15,-1-8-121-15</inkml:trace>
  <inkml:trace contextRef="#ctx0" brushRef="#br0" timeOffset="462654.6164">12969 16176 1000 0,'-1'0'538'16,"-6"-2"-71"-16,3 10-336 0,-2-3-34 16,-1 9-58-16,2 8-17 15,3-1-11-15,6 5-3 0,11-3-5 16,5-1-2-16,10-4-1 16,0-3 0-16,3-4-1 15,-6-4-2 1,0-1-63-16,-8-6-44 15,-10-6-147-15,7-2-115 16</inkml:trace>
  <inkml:trace contextRef="#ctx0" brushRef="#br0" timeOffset="462805.4605">13145 16154 658 0,'0'-5'353'0,"1"-3"-85"16,-1 11-66-16,0 12-45 15,2 9-29-15,2 18-5 0,0 5 0 16,4 9-34-1,-1 1-13-15,2-8-38 0,1-4-14 16,2-13-45-16,-4-11-77 16</inkml:trace>
  <inkml:trace contextRef="#ctx0" brushRef="#br0" timeOffset="463569.9705">10808 16069 1001 0,'4'-1'391'0,"5"-8"-278"15,5-1-30-15,9 3-47 16,1 0-20-16,3 8-17 16,0 9-4-16,-3 5 10 15,-4 4 5-15,-2 4 7 16,-2-1 8-16,0-9 16 0,3-6 16 15,6-15 26-15,5-6 5 16,-3-8-14-16,-7 0-15 16,-13 6-29-16,-12 6-61 15</inkml:trace>
  <inkml:trace contextRef="#ctx0" brushRef="#br0" timeOffset="464411.2736">13733 16050 628 0,'-1'-1'331'0,"5"0"-62"15,0 1-128-15,-4 0-74 16,0 0-11-16,9 22-15 15,5 30-11 1,-15-34-10-16,1-5-2 0,-3-10-3 16,4-3 5-16,5-11 0 0,2-4-2 15,7-8-4-15,4-1-8 16,1-2 8-16,2 8 12 31,-2 10 6-31,-2 3 4 16,-4 12-1-16,-3 8-8 0,-7 3 2 0,-2 8-1 15,-2-2-9 1,0-4-4-16,3-9-7 16,4-6 1-16,8-13 2 15,-1-6 2-15,8-6 4 16,2-1-1-16,-4 0-4 16,-4-5-2-16,-3 9-3 15,-5 3-4-15,1 14-3 16,2 14 1-16,-1 8-1 15,0 5 0-15,-3 7 27 16,1-1-72-16,-6-3-239 16</inkml:trace>
  <inkml:trace contextRef="#ctx0" brushRef="#br0" timeOffset="464594.9389">13685 16266 670 0,'-2'2'393'16,"-2"2"9"-16,6-1-187 0,-2-3-98 16,23 4-15-16,60 7-46 15,-16-5-27-15,11-3-20 16,0 2-15-16,-19-3-204 16</inkml:trace>
  <inkml:trace contextRef="#ctx0" brushRef="#br0" timeOffset="464918.2718">13827 16395 894 0,'-19'7'423'0,"-14"1"-125"16,14 8-205-16,10 5-23 16,20 4-37-16,13 4-18 15,17 2 0-15,8-2-3 16,-4-3 4-16,-8 2 2 0,-21-4 38 16,-18-3 25-1,-23-4 22-15,-11-6 5 16,-13-11-35-16,3 0-24 15,7-12-27-15,7 1-14 16,21 3-84-16,0-4-82 16</inkml:trace>
  <inkml:trace contextRef="#ctx0" brushRef="#br0" timeOffset="465225.923">14471 16300 872 0,'0'-1'482'0,"2"-2"-58"0,2 3-126 15,-4-1-109-15,0-1-45 0,0 2-87 16,0 0-23 0,0 0 369-16</inkml:trace>
  <inkml:trace contextRef="#ctx0" brushRef="#br0" timeOffset="466331.6734">1700 17690 1049 0,'-3'3'388'15,"5"3"-291"-15,6-4-22 16,12-8-8-16,10-10-2 16,12-24-15-16,5-10-7 0,4-7-12 15,-10-7-3-15,-6 3 0 16,-12-2 0-16,-20 2 9 16,3 8 9-16,-9 20 29 15,2 15-1 1,-1 24-20-16,-1 13-16 15,4 24-39-15,7 11-6 16,11 12 4-16,6 10 1 16,4-2 2-16,0-7 0 15,-7-10-56-15,1-11-55 16,-7-17-250-16</inkml:trace>
  <inkml:trace contextRef="#ctx0" brushRef="#br0" timeOffset="466476.9052">1952 17589 726 0,'19'0'313'0,"19"-1"-151"16,3 0-94-16,2 3-52 0,-4 4-110 16</inkml:trace>
  <inkml:trace contextRef="#ctx0" brushRef="#br0" timeOffset="466626.4229">1742 17469 1195 0,'-7'3'492'0,"-5"2"-321"16,4 1-66-16,8 3-74 0,4 0-30 0,15 1-42 0,6 4-77 31</inkml:trace>
  <inkml:trace contextRef="#ctx0" brushRef="#br0" timeOffset="466925.9843">2281 17662 946 0,'4'6'411'0,"15"2"-210"16,8 1-61-16,9-11-57 15,1-3-27-15,-4-8-28 16,-3-5-2-16,-12-2 4 16,-9-6 2-16,-14-2-1 15,-14 5-3-15,-11 2-10 16,0 8-7-16,-1 16-15 16,4 7-8-16,8 20 1 15,2 13 2-15,8 13 7 16,5 3 2-16,6 6 1 15,3-6-1-15,5-13 1 0,4-1 25 16,0-20-183-16,1-5-228 16</inkml:trace>
  <inkml:trace contextRef="#ctx0" brushRef="#br0" timeOffset="467209.5591">2848 17614 945 0,'-4'9'437'0,"-11"8"-178"16,-3-2-82-1,-7 5-75-15,-9-9-28 0,0-10-37 16,-1-1-10-16,9-7-17 16,7-1-7-16,10 0-20 15,7 1-8-15,6-3-7 16,4 1-3-16,10 2 9 15,3 2 12-15,8 11 17 16,1 2 15-16,5 8 23 16,1 1 2-16,-5-2-2 15,-2 4-7-15,-11-5-25 16,-2-4 291-16</inkml:trace>
  <inkml:trace contextRef="#ctx0" brushRef="#br0" timeOffset="467744.4778">4568 17864 903 0,'10'11'352'0,"20"9"-210"16,3-5-26-16,6-9 1 15,1-9-18-15,-12-13 5 16,-3-6-1-16,-11-14-2 15,-9-10-5-15,-6-11-51 16,-8-8-11-16,-7-4-12 16,0-2-5-16,12-7-17 15,6 8-6-15,23 3-14 16,11 11-4-16,9 23-2 16,-2 11-4-16,0 27-74 15,-5 10-81-15</inkml:trace>
  <inkml:trace contextRef="#ctx0" brushRef="#br0" timeOffset="467933.2998">4598 17504 1331 0,'-2'0'532'0,"2"3"-344"0,10 8-115 15,20-1-61-15,12-1-9 16,19-5-13-16,4-8-89 0</inkml:trace>
  <inkml:trace contextRef="#ctx0" brushRef="#br0" timeOffset="468184.9287">5403 17081 966 0,'-8'0'512'16,"-9"0"-137"-16,-8 16-179 0,-4 12-61 15,-9 14-76-15,4 4-28 16,6 6-48-16,5-6-89 16</inkml:trace>
  <inkml:trace contextRef="#ctx0" brushRef="#br0" timeOffset="468698.7879">5602 17544 918 0,'0'0'450'0,"0"-1"-108"15,14 5-247 1,9-4-34-16,19 1-30 16,12 0-11-16,11 4-13 15,0-4-17-15,-9-2-282 16</inkml:trace>
  <inkml:trace contextRef="#ctx0" brushRef="#br0" timeOffset="468918.0061">5610 17730 953 0,'6'5'428'0,"12"-2"-157"15,14 2-108-15,17-5-22 16,15-5-29-16,2 2-48 15,-1-3-22-15,-14-2-23 16,-10 1-35-16</inkml:trace>
  <inkml:trace contextRef="#ctx0" brushRef="#br0" timeOffset="469651.4787">9517 17896 590 0,'13'7'277'0,"13"9"-67"16,6-1-39-16,-1-12-16 15,-1-4 4-15,-11-14-17 0,-4-7-13 16,-10-13-16-16,-5-8-28 16,-7-17-50-16,0-7-12 15,6-4-13 1,4-5-7-16,19 3-3 16,4 5-3-16,7 14-3 15,-5 13 0-15,-6 23-11 16,0 12-4-16,-3 17-31 0,7 7-40 15,3 9-166 1</inkml:trace>
  <inkml:trace contextRef="#ctx0" brushRef="#br0" timeOffset="469843.0262">9541 17575 1074 0,'7'2'478'16,"8"-1"-212"0,27 1-145-16,16 0-19 0,13 0-41 15,3 1-21-15,-14 0-34 16,-12 1-87-16</inkml:trace>
  <inkml:trace contextRef="#ctx0" brushRef="#br0" timeOffset="470363.9316">6663 17112 1118 0,'-23'6'457'16,"-29"13"-275"-16,-1 22-50 16,12 26-52-16,9 13-28 0,19 24-39 15,13 6-9 1,22-1-1-16,21-2-1 16,31-20-2-16,20-13 18 0,16-39-178 15</inkml:trace>
  <inkml:trace contextRef="#ctx0" brushRef="#br0" timeOffset="470900.9007">8906 17071 1150 0,'1'-5'460'0,"13"5"-296"16,12 17-68-16,15 40-66 0,14 28 1 16,-8 33 18-16,-14 16 14 0,-35 12 7 31,-21-11 0-31,-22-21-16 15,-5-16-22-15,13-44 2 0,4-19-37 16</inkml:trace>
  <inkml:trace contextRef="#ctx0" brushRef="#br0" timeOffset="490464.5843">6745 17555 206 0,'-14'3'105'0,"-6"2"16"16,24 5-3-16,48 2 19 15,22-2-13-15,56 3-34 16,26-3-8-16,38 1 18 15,22-7 10-15,12-2-1 16,0 1-11-16,-13-8-30 16,-16 1-16-16,-28-6-16 15,-30-2-4-15,-51 4-4 16,-28 3-10-16,-62 5-137 0</inkml:trace>
  <inkml:trace contextRef="#ctx0" brushRef="#br0" timeOffset="491124.8737">7674 17157 583 0,'13'-2'279'0,"5"-5"-97"15,-1 6-101-15,-4-1-13 0,-5 8-43 16,-5 5-18-1,-7 8-5-15,-8 4 5 0,-5 6 6 16,1 6 0-16,7-1 2 16,8 1 3-16,10-7 17 15,8-5 21 1,10-13 24-16,0-7 5 0,3-10 6 16,-1-8-13-1,-7-9-21-15,-2-7-8 16,-2-5-18-16,-2 0-5 0,-7 3-10 15,-2 9-5 1,-8 9-14-16,-2 6-8 16,-1 9-12-16,0 4 0 0,1 10 1 15,0 6 3-15,9 8 15 16,4 0 5-16,7 3 18 0,5 1 5 16,-1-4 5-16,-2 0 3 0,-6-4 8 31</inkml:trace>
  <inkml:trace contextRef="#ctx0" brushRef="#br0" timeOffset="505706.1431">6991 17947 666 0,'-1'-6'297'0,"3"-7"-137"0,2-4-20 16,9-8-25-16,5-1-13 0,4-4-36 16,4 4-11-16,2 14-26 15,-6 9-11 1,-5 21 0-16,-5 10 1 15,-9 8 2-15,1 2-3 0,-2-7-3 16,0-5-4-16,10-4-5 31,2-6-1-31,10-10 3 0,6-6 1 16,7-15 1 0,-1-6 1-16,-6-4-1 15,-5-3 0-15,-14-2 1 16,0-2 0-16,-11 0 1 0,1 4-1 15,-2 15-5-15,-6 12-3 16,1 23 11-16,-5 7 4 16,4 13 7-16,7-1 2 15,7-1-14-15,11-4-13 16,16-16-319-16</inkml:trace>
  <inkml:trace contextRef="#ctx0" brushRef="#br0" timeOffset="506007.9029">7779 17820 913 0,'-4'2'398'0,"-1"14"-196"0,-1 4-73 16,1 16-73-16,4 5-15 16,2 8-24-16,5 0-8 0,3-6-1 15,0-1-24 1,-1-15-213-16</inkml:trace>
  <inkml:trace contextRef="#ctx0" brushRef="#br0" timeOffset="506183.9857">7567 17961 942 0,'0'2'473'16,"1"0"-152"-16,21 3-181 15,12-2-57-15,26-3-51 16,11-2-10-16,5-5-130 15</inkml:trace>
  <inkml:trace contextRef="#ctx0" brushRef="#br0" timeOffset="506643.9786">8077 17838 641 0,'8'-15'369'16,"5"-7"-78"-1,10 5-117-15,6 6-42 0,-3 11-63 16,-1 8-9-16,-14 12-6 16,-6 7 1-1,-9 6-7-15,-1 2-14 0,-1-5-15 16,4-6-6-16,6-4-8 16,8-6-2-16,7-4 0 0,5-2-1 15,4-8 2-15,-1-3 1 16,-1-14 2-1,-4 0 0-15,-3-9 1 16,-2-4-1-16,-9-1 3 16,-2-5 2-16,-6 9 0 15,-6 7 27-15,1 9 24 16,-2 11 3-16,0 13 4 16,5 5-25-16,-2 10-23 15,4 1-4-15,3 1-6 16,-1 1-2-16,10-6-1 0,1-6-93 15</inkml:trace>
  <inkml:trace contextRef="#ctx0" brushRef="#br0" timeOffset="506927.4651">8601 17918 1147 0,'-1'14'443'0,"1"12"-329"15,2 4-37-15,2 2-50 16,2-7-11-16,1-3-13 15,-1-7-27-15,-3-7-32 0,0 2-24 16,-3-7-114 0,-3-4-120-16</inkml:trace>
  <inkml:trace contextRef="#ctx0" brushRef="#br0" timeOffset="507224.845">8577 17925 676 0,'4'-7'370'0,"5"-7"-105"15,13 4-121-15,4 0-44 16,4 7-53-16,-3 3-8 16,-13 8 0-16,-2 5 2 15,-15 7-9-15,-2 0 0 16,-4-3-8-16,-1-5-2 16,3-6-6-16,4-5-8 15,5-5-11-15,6 0-6 16,9-3-6-16,5-2 3 15,11 5 4-15,-3 2 2 16,-7 11 6-16,-3 7 3 0,-20 12 29 16,-7 5 20-16,-16-5 34 15,-15 1 11-15,-15-12-17 16,-2-3-18-16,7-9-93 16,7-9-68-16</inkml:trace>
  <inkml:trace contextRef="#ctx0" brushRef="#br0" timeOffset="510846.6547">10348 17664 547 0,'-6'-10'305'0,"-1"-10"-42"0,3-4-75 15,5-7-54-15,9 1-17 16,0 3-36 0,5 8-18-16,3 18-36 0,1 5-10 15,5 23-8 1,-2 3 3-16,2 2 1 0,2-2 2 15,6-20 8-15,6-7 6 0,-2-17 26 16,-4-8 9-16,-18-2 6 31,-13 1-5-31,-14 5-30 0,-4 8-39 16,-3 8-141-16,4 5-122 16</inkml:trace>
  <inkml:trace contextRef="#ctx0" brushRef="#br0" timeOffset="511031.3589">10350 17775 739 0,'3'1'368'0,"7"1"-118"0,16-2-69 0,12-1-8 0,28 0-49 31,9 1-32-31,1 0-47 15,-7 4-17-15,-28 1-13 16,-14 2-11-16,-13-1-319 0</inkml:trace>
  <inkml:trace contextRef="#ctx0" brushRef="#br0" timeOffset="512716.651">11517 17365 1681 0,'-20'0'33'16,"1"0"-11"-16,-16-2 22 0,-3 1-15 15,9-2-20-15,3-2-7 16,11 3-12-16,6 1-9 16,5 8-7-16,1 4 0 15,1 10 7-15,0 5 7 16,-3 3 5-16,0 2 2 15,1-4 0 1,3-4-1-16,1-9 0 0,1-4-2 16,6-10 12-1,1-3 3-15,3-3 3 0,9 1-1 16,9 10-12-16,6 2-5 16,16 8 1-16,1 2 2 15,-6 6 12 1,-9 1 16-16,-29 11 29 0,-16 3 11 15,-28-1 5-15,-9 0-5 16,-10-13-20-16,0-7-6 16,4-17-12-16,11-9-9 0,14-6-23 15,11 1-18-15,16 3-63 16,9-2-38 0,16-7-148-16</inkml:trace>
  <inkml:trace contextRef="#ctx0" brushRef="#br0" timeOffset="513079.885">11713 17392 946 0,'3'2'373'0,"14"5"-245"15,5 1-42-15,16 5-25 16,6 1-16 0,4-4-19-16,-3 0-2 0,-8-8-2 15,-8-2 3-15,-16-2 12 16,-6-5 4-16,-11-1 0 16,-3 1-3-16,-9 0 5 0,-4 7-6 31,-3 7-8-31,0 5-3 15,7 16-21-15,2 5-2 16,7 9-1-16,4 5 1 16,3 2-3-16,6 0 0 15,3-11 0-15,4-9-1 16,-3-14-78-16,2-9-95 0</inkml:trace>
  <inkml:trace contextRef="#ctx0" brushRef="#br0" timeOffset="513221.8664">11763 17608 1344 0,'12'-1'531'0,"20"-3"-379"16,9 3-40-16,14 2-63 16,3 4-40-16</inkml:trace>
  <inkml:trace contextRef="#ctx0" brushRef="#br0" timeOffset="513744.4577">12206 17585 923 0,'-1'0'424'15,"1"2"-181"-15,13-5-106 16,5-7-30-16,11-5-27 16,-2-12-11-16,0-4-24 15,-3-1-3-15,-10-3-7 16,-4 7-3-16,-10 0 25 15,-2 6 9-15,-4 12 1 16,-2 3-3-16,0 12-38 16,-1 7-14-16,2 11-12 15,1 4 0-15,5 9-2 16,1 3-1-16,1 7 1 16,4 2 1-16,-1 2 1 15,3-2 0-15,-1-7 3 16,-6-8 1-16,-6-7 3 15,-4-2 4-15,-9-10 4 16,3-2 3-16,-2-12-6 0,9-3 1 16,5-6-13-1,1-2-8-15,13 2-1 0,2-1-4 16,6 6 4-16,14 7 3 16,3 2 4-16,2 3 1 15,2-1-20-15,-7-6-98 16</inkml:trace>
  <inkml:trace contextRef="#ctx0" brushRef="#br0" timeOffset="514192.2773">13122 17323 873 0,'-4'-3'451'0,"1"-2"-149"0,1 13-173 15,2 10-45 1,0 18-66-16,0 11-3 15,6 16-5-15,0 7-4 16,3 7-1-16,0-4-1 0,0-14-26 16,2-12-58-16,-4-22-201 15</inkml:trace>
  <inkml:trace contextRef="#ctx0" brushRef="#br0" timeOffset="514430.5162">13295 17348 778 0,'0'3'373'15,"-1"1"-124"-15,0 14-81 16,0 3-24-16,1 8-23 16,2 7-26-16,0 4-45 0,0 4-13 15,0 12-17-15,2-3-6 16,2 0-5-16,1-5 0 15,0-11-2-15,-2-7-13 16,-4-11-77-16,-1-8-71 16</inkml:trace>
  <inkml:trace contextRef="#ctx0" brushRef="#br0" timeOffset="514558.951">13104 17622 900 0,'11'5'349'0,"18"5"-251"16,9 0-50-16,11 1-35 16,4-5-179-16</inkml:trace>
  <inkml:trace contextRef="#ctx0" brushRef="#br0" timeOffset="514938.1227">13498 17505 1022 0,'16'-1'402'0,"23"-2"-280"15,4-3-5-15,1 3-37 16,-6 0-17-1,-14 2-13-15,-4 1 0 0,-11 1-4 16,-3 4 0-16,-5 6-11 16,-5 3-6-1,-7 11-7-15,-9 4-6 16,-5 7-8-16,3 2-3 0,2-3-1 16,7-3-1-16,5-9-1 15,3-6 0-15,12-6 22 16,11-3 3-16,12-8 6 0,3 0 1 15,1-5-21 1,-3-1-5-16,-5 0-27 16,0 3-64-16,-7-2-315 15</inkml:trace>
  <inkml:trace contextRef="#ctx0" brushRef="#br0" timeOffset="515124.2452">13536 17633 1163 0,'5'-2'504'16,"3"2"-243"-16,26-1-152 15,10 0-26-15,16-2-32 16,5-1-16-16,-9 2-17 16,-2 0-40-16</inkml:trace>
  <inkml:trace contextRef="#ctx0" brushRef="#br0" timeOffset="577603.3095">9773 14691 627 0,'-1'-5'279'15,"1"-7"-131"-15,1-6-25 0,11-6-24 16,4-7 5-16,7-9 12 16,12-1-3-16,8 0-28 15,9 5-21-15,-2 13-43 16,-6 6-9-16,-17 16-4 15,-8 1-1-15,-12 9 5 16,-5-1 3-16,-4-1 9 16,-3 0 4-16,-5-6 3 0,-2-3-4 15,-1-9-10-15,1-4-6 16,3-3-11-16,0 2-3 16,5 4-4-16,3 3-4 15,4 5-4-15,3 0-1 16,10 0 1-16,1 2 4 15,3 0 7-15,0 2 4 0,-7 1 14 16,-1 4 11 0,-12 5 27-16,-6 5 10 0,-7 2-7 15,0 0-7 1,2-3-53-16,8-6-93 0</inkml:trace>
  <inkml:trace contextRef="#ctx0" brushRef="#br0" timeOffset="578245.9566">10310 14115 682 0,'-1'-5'345'16,"1"-2"-100"-16,1 1-46 0,-1 11-82 31,-1 1-27-31,2 12-42 0,-4 1-11 16,3 2-13-16,5 5-7 16,-4-5-14-16,8 0-1 15,1-7 0-15,4-3 1 16,5-9 6-16,0-4 4 15,0-11 9-15,-4-5 1 16,-3-9 4-16,-1 3 1 16,-7 2-3-16,-3 3 0 15,-1 11-6-15,-5-2-2 16,-3 10-10-16,1 3-5 0,0 7-7 16,3 5-9-16,7 7 1 15,-1-3 1-15,9 5 4 16,2 3 5-16,-4-1 6 15,1 6 6-15,-12 1 17 16,-4 3 7-16,-12-4 11 16,-5-3 3-16,-6-14-2 15,1-8-6-15,7-7-12 16,1-8-11-16,16 0-24 16,4-3-21-16,11-4-83 15,6 5-69-15,10-1-265 16</inkml:trace>
  <inkml:trace contextRef="#ctx0" brushRef="#br0" timeOffset="578527.1407">10531 14309 826 0,'0'-2'435'0,"-3"-6"-128"0,3 9-160 15,0 7-48-15,0 8-68 16,0 6-15-16,4 5-7 16,-1 0-1-16,2 1 6 15,-1-2-33-15,0-10-80 16,1-5-53-16,-2-9-142 15,-1-3-98-15</inkml:trace>
  <inkml:trace contextRef="#ctx0" brushRef="#br0" timeOffset="578812.6874">10526 14352 487 0,'6'-7'305'0,"2"-6"-43"16,8 5-86-16,4-1-35 15,4 7-59-15,1 3-19 16,-4 4-25-16,-4 3-7 15,-6 4-7-15,-8 1-2 16,-3 0-3-16,-1-1 2 0,-7-6 6 16,3 0-1-16,1-7-9 15,4-3-8 1,5 0-13-16,6-3-6 0,3 3 4 16,5 4 4-16,-2 4 3 15,-5 6 5 1,-7 9 6-16,-5 1 2 0,-14 7 5 15,-4-3 2 1,-8-9 2-16,-3-7 2 16,5-9-66-16,5-7-60 0,16-7-287 15</inkml:trace>
  <inkml:trace contextRef="#ctx0" brushRef="#br0" timeOffset="579205.1709">10822 14258 662 0,'-2'0'412'0,"1"1"-26"15,1 0-104-15,0-1-98 16,0 0-41-16,28 1-48 16,33 2-32-16,-28-4-43 15,-2 0-10-15,-2-5-194 16</inkml:trace>
  <inkml:trace contextRef="#ctx0" brushRef="#br0" timeOffset="579772.9442">11150 14156 972 0,'-8'8'435'0,"-4"4"-199"0,6 7-164 15,4 3-40-15,8 1-32 16,2-1-4-16,8-1 1 15,4-4 2-15,2-9 3 16,2-5 8-16,-4-9 24 16,2-6 12-16,-5-10 17 15,-5-1 0-15,-3-6-16 0,-5 1-9 16,-1 0-15-16,0 3-4 16,1 6-6-1,1 3-2-15,-5 8-8 0,0 2-6 16,0 9 0-16,0 6 2 15,7 9 9 1,0 8 6-16,2 6-1 0,1-1-3 0,-3 5-3 16,0-3 12-16,-11-1 17 15,-3 3 4-15,-10-5 6 16,-6-2-7-16,0-10-7 16,-5-5-1-16,0-9-10 31,5-5-31-31,1-7-98 0,10-2-62 15,12-9-216 1</inkml:trace>
  <inkml:trace contextRef="#ctx0" brushRef="#br0" timeOffset="580186.3403">11467 14330 540 0,'-4'5'314'0,"-1"10"-32"16,-2 3-119-16,1 9-90 0,-1-3-28 16,5-1-29-16,0-6-8 15,4-9 0-15,2-3 6 16,0-12 5-16,1-6 18 15,0-9 33-15,1-3 14 16,-2-4 18 0,2 2-11-16,1 1-27 15,1 5-17-15,-2 9-22 0,1 3-6 16,0 6-6 0,0 3-4-16,5 5-6 15,-1 5-2-15,0 6-3 0,1 5 0 16,-2 3 4-16,4 5 0 15,-1-5 4-15,-1-2 1 16,-1-8-11-16,-5-8-23 16,-6-3-73-16,-2 3-74 15</inkml:trace>
  <inkml:trace contextRef="#ctx0" brushRef="#br0" timeOffset="580341.8691">11481 14387 1124 0,'2'-3'468'0,"6"3"-283"16,4-4-57-16,6 0-73 15,3 4-18-15,3-1-20 16,-2 1 6-16,-5 0-211 16</inkml:trace>
  <inkml:trace contextRef="#ctx0" brushRef="#br0" timeOffset="585942.809">12092 14216 527 0,'-4'3'266'0,"5"4"-80"16,6 1-29-16,15-4-44 15,10 1-16-15,5-5-34 16,6 0-12-16,-6-2-24 16,1 1 0-16,-2-1-156 0,-8 0-242 15</inkml:trace>
  <inkml:trace contextRef="#ctx0" brushRef="#br0" timeOffset="586140.6441">12170 14317 504 0,'3'4'292'15,"6"1"-28"-15,11 0-117 16,10 0-13-16,7-4-38 16,1-1-23-16,3-2-33 15,-6-2-7-15</inkml:trace>
  <inkml:trace contextRef="#ctx0" brushRef="#br0" timeOffset="586883.7211">12949 14092 602 0,'-11'-3'336'0,"-9"3"-76"16,-11 3-92-16,2 6-41 16,-1 7-65-16,5 5-30 15,8 10-42-15,5 1-11 16,17 6-4-16,10 1 4 0,18-5 10 15,10-9 6-15,9-12 8 16,0-11 3-16,-7-10 7 16,-9-7 7-16,-11-7 41 15,-10-4 18-15,-15-6 22 16,-8 1 0-16,-13-1-36 16,-3 3-21-16,-5 14-34 15,1 5-9-15,4 10-90 16,1 7-69-16</inkml:trace>
  <inkml:trace contextRef="#ctx0" brushRef="#br0" timeOffset="587086.6658">13039 14125 708 0,'4'-4'350'0,"0"-2"-91"0,-1 3-48 16,-6 3-70-16,-2 6-35 15,-10 8-64-15,-5 5-19 16,-10 10-10-16,-2 1-2 16,-1 1-3-16,8-4-3 15,10-10-15-15,5-1-41 0,10-11-158 16</inkml:trace>
  <inkml:trace contextRef="#ctx0" brushRef="#br0" timeOffset="587376.9506">13265 14222 985 0,'5'2'474'16,"6"2"-166"-16,17 1-158 0,5 0-31 16,17 1-54-16,0-1-31 15,-1 2-13 1,-3-2-81-16</inkml:trace>
  <inkml:trace contextRef="#ctx0" brushRef="#br0" timeOffset="587750.8686">13678 14209 401 0,'5'-8'274'0,"6"-14"48"15,-2 3-53-15,1-5-35 0,-2 3-16 0,-1 4-44 16,-2 4-22-16,-1 7-41 15,0 1-25 1,-4 4-49-16,-1 3-20 16,0-2-22-1,1 2-3-15,2 27 7 0,3 34 1 16,-3-23 0-16,1-1 1 16,-3 0 1-16,2-3 1 0,6-13-29 15,1-10-74-15</inkml:trace>
  <inkml:trace contextRef="#ctx0" brushRef="#br0" timeOffset="588341.5112">14148 14062 777 0,'0'1'365'0,"-2"-1"-157"16,-1 0-47-16,1 0-76 16,1 0-34-16,-7 1-36 15,-15 3-3-15,-28 10-2 16,25-8-2-16,2-1-3 0,1-2-2 16,2 1-3-16,1-1 0 15,3 3-3 1,0 3-2-16,2 5-2 0,1 0-2 15,3 2 5-15,3-3 2 16,6 0 17-16,2 0 7 16,6-5 7-16,4-2 4 15,11-8-8-15,3-4-4 16,9-5-7-16,3 7-6 16,5 4-6-16,3 3-1 15,-6 11 1-15,-8 0 10 16,-15 3 19-16,-7 2 9 15,-10 1 18-15,-3 2-3 0,-7-2-8 16,-5-4-4-16,-17-11-10 16,-2-4-4-16,-6-8-7 15,3-3-5-15,14 0-11 0,4 2-34 16,10 4-209 0</inkml:trace>
  <inkml:trace contextRef="#ctx0" brushRef="#br0" timeOffset="589322.7069">14409 14156 747 0,'-4'0'359'0,"-1"-3"-165"16,5 3-44-16,0 0-56 15,11 0-30-15,65 8-12 16,-22-4-10-16,-1-1-20 16,-3 0-4-16,-13-2-98 15,-8 0-243-15</inkml:trace>
  <inkml:trace contextRef="#ctx0" brushRef="#br0" timeOffset="589537.6181">14477 14245 634 0,'3'3'327'0,"3"2"-69"16,17 2-124-16,7-3-7 15,9-2-42-15,3-4-27 16,-3-6-31-16,-3 0-47 0</inkml:trace>
  <inkml:trace contextRef="#ctx0" brushRef="#br0" timeOffset="589899.8822">14891 14230 753 0,'8'0'374'0,"5"0"-115"0,14 4-147 16,7 2-19-1,5 1-48 1,1-2-16-16,-6-1-15 15,-3-4-22-15,-1-4-246 0</inkml:trace>
  <inkml:trace contextRef="#ctx0" brushRef="#br0" timeOffset="590227.1166">15348 14223 530 0,'3'-7'255'16,"1"-5"-94"-16,4-6-68 16,2-3-18-16,-1-3 14 15,-3 1 16-15,-1 2 12 16,-1 4 11-16,-3 9 2 15,0 1-10-15,-1 7-31 16,0 2-21-16,0-2-41 16,0 1-16-16,0 28-4 15,6 34-2-15,0-25-1 16,1 0 0-16,-2-5-1 0,2-3-34 16,-1-13-259-16</inkml:trace>
  <inkml:trace contextRef="#ctx0" brushRef="#br0" timeOffset="590727.4342">15754 14081 603 0,'1'0'360'16,"1"-4"-52"-16,-2 1-96 15,0 2-38-15,-2 0-76 0,1 0-37 16,0 0-42-16,0-1-6 16,-5-2-5-16,-10 2-3 15,-28-30-7-15,28 34-7 16,5 3-9-16,-3 5-1 15,2 3 1-15,4 8 4 16,-2 2 8-16,4 1 2 16,3-2 0-16,-2-3 1 15,4-8-3-15,3 0 9 16,4-9 16-16,4-3 2 0,9-4 4 16,-1-1-10-16,10 5-13 15,4 2-1-15,-1 9 0 16,-1 2 1-16,-11 7 8 15,-8-1 7-15,-9 2 19 16,-5-2 11-16,-12 5 28 16,-3-2 11-16,-9-5 3 15,-2-2-7-15,2-10-31 16,1-7-16-16,-3-13-52 16,2-6-74-16</inkml:trace>
  <inkml:trace contextRef="#ctx0" brushRef="#br0" timeOffset="594479.6152">14720 14774 745 0,'-9'0'361'15,"-14"15"-114"-15,-6 12-65 16,-7 26-57-16,1 12-28 0,9 14-49 16,15 1-11-1,29-5-19-15,10-4-7 0,19-20-10 16,4-11 0 0,5-24-110-16,1-10-115 0</inkml:trace>
  <inkml:trace contextRef="#ctx0" brushRef="#br0" timeOffset="594704.6736">14819 15063 1194 0,'6'3'446'0,"13"1"-336"15,12 2-58-15,22-2-34 0,5-1-4 16,1-2-264-16</inkml:trace>
  <inkml:trace contextRef="#ctx0" brushRef="#br0" timeOffset="594944.6732">15187 15052 940 0,'-1'-5'430'0,"1"-4"-192"0,7-6-126 15,4-1-34-15,4-5-39 16,0 0-14-16,-7 2-2 16,0-2 10-16,-4 10 9 15,-1 4 0-15,-1 14-8 16,-2 11-11-16,0 17-12 15,-2 6 0-15,1 9-2 16,1-2-2-16,4-4-2 16,4-5 7-16,9-15-133 15,3-6-145-15</inkml:trace>
  <inkml:trace contextRef="#ctx0" brushRef="#br0" timeOffset="595391.5673">15717 14902 592 0,'-5'-2'343'0,"-10"-3"-30"16,1 2-135-16,-7-1-92 15,1-2-28-15,-3-1-33 16,-3-1-10-16,6 1-12 16,-3 3-3-16,5 7-17 15,4 7-6-15,1 9-7 16,5 7-2-16,4 6 7 16,-3 2 12-16,3-5 20 0,2-3 10 15,2-8 11 1,2-10 7-16,6-8 18 15,5 0 0-15,4-15-4 16,4 5-14-16,6 3-29 16,-1-2-5-16,6 12-2 0,-1 5-2 15,-5 8 3-15,-8 6 2 16,-12 5 22 0,-11 0 12-16,-13 2 11 0,-3-2 3 0,-8-9-8 15,2-8-8-15,1-13-49 31,3-8-64-31,14-9-207 16</inkml:trace>
  <inkml:trace contextRef="#ctx0" brushRef="#br0" timeOffset="595653.747">15844 14708 1008 0,'16'18'423'0,"10"7"-239"16,9 22-101 0,3 9-27-16,-12 12 5 0,-11 5-4 0,-21 6-8 15,-8 0-6 1,-7-10-27-16,2-7-4 15,4-24-29-15,2-14-69 16</inkml:trace>
  <inkml:trace contextRef="#ctx0" brushRef="#br0" timeOffset="596165.3941">16285 15036 649 0,'0'2'394'0,"7"4"40"0,11 2-222 15,30-2-115-15,15 3-6 16,9-6-44-16,-1 1-22 15,-20 0-10-15,-9-2-36 16,-16-1-172-16</inkml:trace>
  <inkml:trace contextRef="#ctx0" brushRef="#br0" timeOffset="596894.0159">16281 15189 928 0,'0'0'430'15,"1"2"-172"-15,18 1-132 16,14 1-43 0,28 2-27-1,12 0-14-15,9-4-23 16,-4-2-6-16,-11-6-11 15,-7-2-55-15,-12-2-233 16</inkml:trace>
  <inkml:trace contextRef="#ctx0" brushRef="#br0" timeOffset="597288.9729">16686 14983 820 0,'-3'0'447'0,"-2"-4"-119"15,8 5-106-15,-3-1-126 16,5 3-46-16,25-2-36 15,47 43 0-15,-29-34-6 16,1 7-1-16,-6-2-1 16,-8 0-1-16,-14 1 0 15,-7-6 0-15,-13 1 3 16,-3 0 3-16,-13 1 2 16,-3 1 0-16,-5 2 22 0,0-2 10 15,4-1 16-15,0 2 2 16,4-7-24-1,4 1-12-15,3-7-15 0,2 0-23 16,-2-2-216-16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24/11/2023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83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82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1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1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1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9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2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90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89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4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6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7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2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6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2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98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24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4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1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55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35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08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9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9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3.xml"/><Relationship Id="rId3" Type="http://schemas.openxmlformats.org/officeDocument/2006/relationships/customXml" Target="../ink/ink2.xml"/><Relationship Id="rId7" Type="http://schemas.openxmlformats.org/officeDocument/2006/relationships/image" Target="../media/image30.png"/><Relationship Id="rId12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430.png"/><Relationship Id="rId10" Type="http://schemas.openxmlformats.org/officeDocument/2006/relationships/image" Target="../media/image420.png"/><Relationship Id="rId9" Type="http://schemas.microsoft.com/office/2007/relationships/hdphoto" Target="../media/hdphoto1.wdp"/><Relationship Id="rId1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184" y="1381124"/>
                <a:ext cx="8024650" cy="5095875"/>
              </a:xfrm>
            </p:spPr>
            <p:txBody>
              <a:bodyPr>
                <a:no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Κινούμενη πηγή</a:t>
                </a:r>
              </a:p>
              <a:p>
                <a:pPr lvl="2"/>
                <a:r>
                  <a:rPr lang="el-GR" sz="2200" i="1" u="sng" dirty="0"/>
                  <a:t>Προς τον παρατηρητή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800" dirty="0"/>
              </a:p>
              <a:p>
                <a:pPr lvl="1"/>
                <a:r>
                  <a:rPr lang="el-GR" dirty="0"/>
                  <a:t>Ένας ακίνητος παρατηρητής αντιλαμβάνεται συχνότητα</a:t>
                </a:r>
                <a:br>
                  <a:rPr lang="el-GR" dirty="0"/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184" y="1381124"/>
                <a:ext cx="8024650" cy="5095875"/>
              </a:xfrm>
              <a:blipFill>
                <a:blip r:embed="rId2"/>
                <a:stretch>
                  <a:fillRect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00767"/>
            <a:ext cx="3810000" cy="378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81124"/>
            <a:ext cx="1410029" cy="2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84" y="1381124"/>
            <a:ext cx="8024650" cy="5095875"/>
          </a:xfrm>
        </p:spPr>
        <p:txBody>
          <a:bodyPr>
            <a:no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endParaRPr lang="el-GR" b="1" dirty="0"/>
          </a:p>
          <a:p>
            <a:pPr lvl="1"/>
            <a:r>
              <a:rPr lang="el-GR" u="sng" dirty="0"/>
              <a:t>Κινούμενη πηγή</a:t>
            </a:r>
            <a:r>
              <a:rPr lang="en-BS" u="sng" dirty="0"/>
              <a:t> </a:t>
            </a:r>
            <a:r>
              <a:rPr lang="el-GR" sz="2200" i="1" u="sng" dirty="0"/>
              <a:t>προς τον παρατηρητή - επεξήγηση</a:t>
            </a:r>
          </a:p>
        </p:txBody>
      </p:sp>
      <p:sp>
        <p:nvSpPr>
          <p:cNvPr id="4" name="Oval 3"/>
          <p:cNvSpPr/>
          <p:nvPr/>
        </p:nvSpPr>
        <p:spPr>
          <a:xfrm>
            <a:off x="1066800" y="36627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3472249"/>
            <a:ext cx="609600" cy="609600"/>
            <a:chOff x="1219200" y="2590800"/>
            <a:chExt cx="1981200" cy="2438400"/>
          </a:xfrm>
        </p:grpSpPr>
        <p:sp>
          <p:nvSpPr>
            <p:cNvPr id="9" name="Arc 8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9791" y="5143368"/>
                <a:ext cx="76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1" y="5143368"/>
                <a:ext cx="768352" cy="369332"/>
              </a:xfrm>
              <a:prstGeom prst="rect">
                <a:avLst/>
              </a:prstGeom>
              <a:blipFill>
                <a:blip r:embed="rId3"/>
                <a:stretch>
                  <a:fillRect l="-7937" r="-873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195000" y="36627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57600" y="2433119"/>
            <a:ext cx="2133600" cy="2653229"/>
            <a:chOff x="1219200" y="2590800"/>
            <a:chExt cx="1981200" cy="2438400"/>
          </a:xfrm>
        </p:grpSpPr>
        <p:sp>
          <p:nvSpPr>
            <p:cNvPr id="14" name="Arc 13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205038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043209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3043763" y="3662749"/>
            <a:ext cx="228600" cy="228600"/>
          </a:xfrm>
          <a:prstGeom prst="ellipse">
            <a:avLst/>
          </a:prstGeom>
          <a:solidFill>
            <a:schemeClr val="accent1">
              <a:alpha val="33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33130" y="3129349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9750" y="3129349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73990" y="5143368"/>
                <a:ext cx="78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90" y="5143368"/>
                <a:ext cx="787908" cy="369332"/>
              </a:xfrm>
              <a:prstGeom prst="rect">
                <a:avLst/>
              </a:prstGeom>
              <a:blipFill>
                <a:blip r:embed="rId4"/>
                <a:stretch>
                  <a:fillRect l="-6923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860800" y="3472249"/>
            <a:ext cx="609600" cy="609600"/>
            <a:chOff x="1219200" y="2590800"/>
            <a:chExt cx="1981200" cy="2438400"/>
          </a:xfrm>
        </p:grpSpPr>
        <p:sp>
          <p:nvSpPr>
            <p:cNvPr id="28" name="Arc 27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674894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60064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61029" y="3200505"/>
            <a:ext cx="1206453" cy="276999"/>
            <a:chOff x="3161029" y="3200505"/>
            <a:chExt cx="1033971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61029" y="3239164"/>
              <a:ext cx="1033971" cy="472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23295" y="32005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295" y="3200505"/>
                  <a:ext cx="18332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571" r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871" y="2819400"/>
                <a:ext cx="28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71" y="2819400"/>
                <a:ext cx="280718" cy="276999"/>
              </a:xfrm>
              <a:prstGeom prst="rect">
                <a:avLst/>
              </a:prstGeom>
              <a:blipFill>
                <a:blip r:embed="rId6"/>
                <a:stretch>
                  <a:fillRect l="-13043" r="-434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67482" y="2819400"/>
                <a:ext cx="28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82" y="2819400"/>
                <a:ext cx="280718" cy="276999"/>
              </a:xfrm>
              <a:prstGeom prst="rect">
                <a:avLst/>
              </a:prstGeom>
              <a:blipFill>
                <a:blip r:embed="rId7"/>
                <a:stretch>
                  <a:fillRect l="-12766" r="-21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15" idx="2"/>
          </p:cNvCxnSpPr>
          <p:nvPr/>
        </p:nvCxnSpPr>
        <p:spPr>
          <a:xfrm>
            <a:off x="4495800" y="3733800"/>
            <a:ext cx="1295400" cy="2593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87793" y="5101928"/>
                <a:ext cx="9530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3" y="5101928"/>
                <a:ext cx="95301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51507" y="3509024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07" y="3509024"/>
                <a:ext cx="232436" cy="276999"/>
              </a:xfrm>
              <a:prstGeom prst="rect">
                <a:avLst/>
              </a:prstGeom>
              <a:blipFill>
                <a:blip r:embed="rId9"/>
                <a:stretch>
                  <a:fillRect l="-28947" t="-4444" r="-289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38853" y="5076367"/>
                <a:ext cx="2669192" cy="139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B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53" y="5076367"/>
                <a:ext cx="2669192" cy="1394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3272363" y="3897901"/>
            <a:ext cx="2514075" cy="3751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62957" y="3897901"/>
                <a:ext cx="177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57" y="3897901"/>
                <a:ext cx="177100" cy="276999"/>
              </a:xfrm>
              <a:prstGeom prst="rect">
                <a:avLst/>
              </a:prstGeom>
              <a:blipFill>
                <a:blip r:embed="rId11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49" y="2644285"/>
            <a:ext cx="1410029" cy="2100944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638800" y="838200"/>
            <a:ext cx="2944678" cy="646331"/>
            <a:chOff x="5638800" y="838200"/>
            <a:chExt cx="2944678" cy="646331"/>
          </a:xfrm>
        </p:grpSpPr>
        <p:sp>
          <p:nvSpPr>
            <p:cNvPr id="72" name="TextBox 71"/>
            <p:cNvSpPr txBox="1"/>
            <p:nvPr/>
          </p:nvSpPr>
          <p:spPr>
            <a:xfrm>
              <a:off x="6324600" y="838200"/>
              <a:ext cx="2258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S" dirty="0"/>
                <a:t>1</a:t>
              </a:r>
              <a:r>
                <a:rPr lang="el-GR" baseline="30000" dirty="0"/>
                <a:t>ο</a:t>
              </a:r>
              <a:r>
                <a:rPr lang="en-BS" dirty="0"/>
                <a:t> </a:t>
              </a:r>
              <a:r>
                <a:rPr lang="el-GR" dirty="0"/>
                <a:t>κυματικό μέτωπο</a:t>
              </a:r>
            </a:p>
            <a:p>
              <a:r>
                <a:rPr lang="el-GR" dirty="0"/>
                <a:t>2</a:t>
              </a:r>
              <a:r>
                <a:rPr lang="el-GR" baseline="30000" dirty="0"/>
                <a:t>ο</a:t>
              </a:r>
              <a:r>
                <a:rPr lang="el-GR" dirty="0"/>
                <a:t> κυματικό μέτωπο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638800" y="990600"/>
              <a:ext cx="6858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638800" y="1295400"/>
              <a:ext cx="6858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08675" y="3454933"/>
            <a:ext cx="609600" cy="609600"/>
            <a:chOff x="1219200" y="2590800"/>
            <a:chExt cx="1981200" cy="2438400"/>
          </a:xfrm>
        </p:grpSpPr>
        <p:sp>
          <p:nvSpPr>
            <p:cNvPr id="40" name="Arc 39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674894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60064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981200" y="2433119"/>
            <a:ext cx="0" cy="30795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9858" y="6252863"/>
            <a:ext cx="516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Παρόμοιες είναι και οι αποδείξεις για όσα ακολουθούν στα επόμενα </a:t>
            </a:r>
            <a:r>
              <a:rPr lang="en-BS" sz="1200" dirty="0"/>
              <a:t>slides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4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6" grpId="0" animBg="1"/>
      <p:bldP spid="23" grpId="0"/>
      <p:bldP spid="31" grpId="0"/>
      <p:bldP spid="32" grpId="0"/>
      <p:bldP spid="39" grpId="0"/>
      <p:bldP spid="43" grpId="0"/>
      <p:bldP spid="46" grpId="0"/>
      <p:bldP spid="6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Κινούμενη πηγή</a:t>
                </a:r>
              </a:p>
              <a:p>
                <a:pPr lvl="2"/>
                <a:r>
                  <a:rPr lang="el-GR" i="1" u="sng" dirty="0"/>
                  <a:t>Μακριά από τον </a:t>
                </a:r>
                <a:r>
                  <a:rPr lang="en-US" i="1" u="sng" dirty="0"/>
                  <a:t/>
                </a:r>
                <a:br>
                  <a:rPr lang="en-US" i="1" u="sng" dirty="0"/>
                </a:br>
                <a:r>
                  <a:rPr lang="el-GR" i="1" u="sng" dirty="0"/>
                  <a:t>παρατηρητή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700" dirty="0"/>
              </a:p>
              <a:p>
                <a:pPr lvl="1"/>
                <a:r>
                  <a:rPr lang="el-GR" dirty="0"/>
                  <a:t>Ένας ακίνητος παρατηρητής αντιλαμβάνεται συχνότητα</a:t>
                </a:r>
                <a:br>
                  <a:rPr lang="el-GR" dirty="0"/>
                </a:br>
                <a:r>
                  <a:rPr lang="el-GR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112693" y="700767"/>
            <a:ext cx="4555056" cy="3841368"/>
            <a:chOff x="4112693" y="700767"/>
            <a:chExt cx="4555056" cy="38413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700767"/>
              <a:ext cx="3867149" cy="38413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693" y="1407706"/>
              <a:ext cx="1375813" cy="2049962"/>
            </a:xfrm>
            <a:prstGeom prst="rect">
              <a:avLst/>
            </a:prstGeom>
            <a:scene3d>
              <a:camera prst="orthographicFront">
                <a:rot lat="0" lon="1079998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5683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Κινούμενος παρατηρητής</a:t>
                </a:r>
              </a:p>
              <a:p>
                <a:pPr lvl="2"/>
                <a:r>
                  <a:rPr lang="el-GR" i="1" u="sng" dirty="0"/>
                  <a:t>Πλησιάζει την πηγή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100" dirty="0"/>
              </a:p>
              <a:p>
                <a:pPr lvl="1"/>
                <a:r>
                  <a:rPr lang="el-GR" dirty="0"/>
                  <a:t>Ένας κινούμενος παρατηρητής που πλησιάζει την πηγή αντιλαμβάνεται συχνότητα 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𝜊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681717"/>
            <a:ext cx="2857500" cy="2838450"/>
          </a:xfrm>
          <a:prstGeom prst="rect">
            <a:avLst/>
          </a:prstGeom>
        </p:spPr>
      </p:pic>
      <p:pic>
        <p:nvPicPr>
          <p:cNvPr id="8200" name="Picture 8" descr="Benettonplay! Flipbook Deluxe! - The Classical Walking M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59" y="1636033"/>
            <a:ext cx="10636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9045 -4.44444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Κινούμενος παρατηρητής</a:t>
                </a:r>
              </a:p>
              <a:p>
                <a:pPr lvl="2"/>
                <a:r>
                  <a:rPr lang="el-GR" i="1" u="sng" dirty="0"/>
                  <a:t>Απομακρύνεται από την πηγή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050" dirty="0"/>
              </a:p>
              <a:p>
                <a:pPr lvl="1"/>
                <a:r>
                  <a:rPr lang="el-GR" dirty="0"/>
                  <a:t>Ένας κινούμενος παρατηρητής που απομακρύνεται από την πηγή αντιλαμβάνεται συχνότητα </a:t>
                </a:r>
                <a:br>
                  <a:rPr lang="el-GR" dirty="0"/>
                </a:b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681717"/>
            <a:ext cx="2857500" cy="2838450"/>
          </a:xfrm>
          <a:prstGeom prst="rect">
            <a:avLst/>
          </a:prstGeom>
        </p:spPr>
      </p:pic>
      <p:pic>
        <p:nvPicPr>
          <p:cNvPr id="6" name="Picture 8" descr="Benettonplay! Flipbook Deluxe! - The Classical Walking M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7359" y="1636033"/>
            <a:ext cx="10636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1 -4.44444E-6 L 4.72222E-6 -4.44444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Κίνηση και των δυο</a:t>
                </a:r>
                <a:endParaRPr lang="el-GR" dirty="0"/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r>
                  <a:rPr lang="el-GR" b="1" dirty="0"/>
                  <a:t> και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00" b="1" dirty="0"/>
              </a:p>
              <a:p>
                <a:pPr lvl="1"/>
                <a:endParaRPr lang="el-GR" sz="400" dirty="0"/>
              </a:p>
              <a:p>
                <a:pPr lvl="1"/>
                <a:r>
                  <a:rPr lang="el-GR" dirty="0"/>
                  <a:t>Ένας </a:t>
                </a:r>
                <a:r>
                  <a:rPr lang="el-GR" b="1" dirty="0"/>
                  <a:t>κινούμενος</a:t>
                </a:r>
                <a:r>
                  <a:rPr lang="el-GR" dirty="0"/>
                  <a:t> παρατηρητής αντιλαμβάνεται συχνότητα μιας </a:t>
                </a:r>
                <a:r>
                  <a:rPr lang="el-GR" b="1" dirty="0"/>
                  <a:t>κινούμενης</a:t>
                </a:r>
                <a:r>
                  <a:rPr lang="el-GR" dirty="0"/>
                  <a:t> πηγής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l-GR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661029"/>
            <a:ext cx="4495799" cy="2096869"/>
          </a:xfrm>
          <a:prstGeom prst="horizontalScroll">
            <a:avLst>
              <a:gd name="adj" fmla="val 460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Πώς επιλέγουμε πρόσημα στη σχέση αυτή?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 και παρατηρητής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κινούνται ο ένας προς τον άλλο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πρόσημα που αυξάνουν το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f’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 και παρατηρητής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απομακρύνονται ο ένας από  τον άλλο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πρόσημα που μειώνουν το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f’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ταχύτητες εννοούνται πάντα κατά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μέτρο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5562600"/>
            <a:ext cx="175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5532197"/>
            <a:ext cx="222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αντίληψης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παρατηρητή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15000" y="5562600"/>
            <a:ext cx="2438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6397" y="5521015"/>
            <a:ext cx="220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εκπομπής </a:t>
            </a:r>
            <a:b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πηγής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4648038" y="4876800"/>
            <a:ext cx="3048163" cy="381000"/>
          </a:xfrm>
          <a:prstGeom prst="bentConnector3">
            <a:avLst>
              <a:gd name="adj1" fmla="val 9999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824143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ήχου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5030426" y="4022442"/>
            <a:ext cx="2842251" cy="1274828"/>
          </a:xfrm>
          <a:prstGeom prst="bentConnector3">
            <a:avLst>
              <a:gd name="adj1" fmla="val 9993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3984343"/>
            <a:ext cx="23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παρατηρητή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0800000">
            <a:off x="5029201" y="5917351"/>
            <a:ext cx="3294875" cy="331048"/>
          </a:xfrm>
          <a:prstGeom prst="bentConnector3">
            <a:avLst>
              <a:gd name="adj1" fmla="val 10002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5076" y="6205681"/>
            <a:ext cx="17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πηγής</a:t>
            </a:r>
          </a:p>
        </p:txBody>
      </p:sp>
    </p:spTree>
    <p:extLst>
      <p:ext uri="{BB962C8B-B14F-4D97-AF65-F5344CB8AC3E}">
        <p14:creationId xmlns:p14="http://schemas.microsoft.com/office/powerpoint/2010/main" val="10165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9" grpId="0"/>
      <p:bldP spid="2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r>
              <a:rPr lang="el-GR" b="1" dirty="0"/>
              <a:t> – </a:t>
            </a:r>
            <a:r>
              <a:rPr lang="en-BS" b="1" dirty="0"/>
              <a:t>Quiz</a:t>
            </a:r>
            <a:endParaRPr lang="en-US" b="1" dirty="0"/>
          </a:p>
          <a:p>
            <a:r>
              <a:rPr lang="el-GR" sz="2000" dirty="0"/>
              <a:t>Πηγή πλησιάζει, παρατηρητής απομακρύνεται</a:t>
            </a:r>
            <a:endParaRPr lang="en-BS" sz="2000" dirty="0"/>
          </a:p>
          <a:p>
            <a:endParaRPr lang="en-BS" sz="2000" dirty="0"/>
          </a:p>
          <a:p>
            <a:endParaRPr lang="el-GR" sz="2000" dirty="0"/>
          </a:p>
          <a:p>
            <a:r>
              <a:rPr lang="el-GR" sz="2000" dirty="0"/>
              <a:t>Πηγή απομακρύνεται, παρατηρητής πλησιάζει</a:t>
            </a:r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Παρατηρητής απομακρύνεται, πηγή απομακρύνεται</a:t>
            </a:r>
          </a:p>
          <a:p>
            <a:endParaRPr lang="el-GR" sz="2000" dirty="0"/>
          </a:p>
          <a:p>
            <a:endParaRPr lang="el-GR" dirty="0"/>
          </a:p>
          <a:p>
            <a:r>
              <a:rPr lang="el-GR" sz="2000" dirty="0"/>
              <a:t>Παρατηρητής πλησιάζει, πηγή πλησιάζει</a:t>
            </a:r>
          </a:p>
          <a:p>
            <a:pPr marL="6858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419599" y="832804"/>
            <a:ext cx="4038600" cy="479346"/>
          </a:xfrm>
          <a:prstGeom prst="horizontalScroll">
            <a:avLst>
              <a:gd name="adj" fmla="val 1483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Πώς επιλέγουμε πρόσημα στη σχέση αυτή?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65383" y="2209800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3" y="2209800"/>
                <a:ext cx="1888017" cy="694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5380" y="3334631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0" y="3334631"/>
                <a:ext cx="1888017" cy="694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5381" y="4530388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1" y="4530388"/>
                <a:ext cx="1888017" cy="69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5380" y="5679966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0" y="5679966"/>
                <a:ext cx="1888017" cy="69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933861" y="2333160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38859" y="2333160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36267" y="3396963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41265" y="3396963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36267" y="4608142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41265" y="4608142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33861" y="5690501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38859" y="5690501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667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27103" y="266780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524000" y="3733800"/>
            <a:ext cx="638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124200" y="3733800"/>
            <a:ext cx="643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57600" y="50292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71600" y="5029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81200" y="609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971800" y="609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853201" y="1364371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53201" y="1712850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209388" y="1371600"/>
            <a:ext cx="109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BS" dirty="0"/>
              <a:t>ource</a:t>
            </a:r>
          </a:p>
          <a:p>
            <a:endParaRPr lang="en-BS" sz="400" dirty="0"/>
          </a:p>
          <a:p>
            <a:r>
              <a:rPr lang="en-US" dirty="0"/>
              <a:t>O</a:t>
            </a:r>
            <a:r>
              <a:rPr lang="en-BS" dirty="0"/>
              <a:t>bserver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254360" y="2341440"/>
              <a:ext cx="270000" cy="3922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46080" y="2333520"/>
                <a:ext cx="288000" cy="39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sz="2000" dirty="0"/>
                  <a:t>Το ξυπνητήρι σας παράγει έναν ήχο συχνότητας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Hz. </a:t>
                </a:r>
                <a:r>
                  <a:rPr lang="el-GR" sz="2000" dirty="0"/>
                  <a:t>Ένα πρωί, «κολλάει» και δεν μπορείτε να το κλείσετε. Στην απελπισία σας, το πετάτε </a:t>
                </a:r>
                <a:r>
                  <a:rPr lang="en-US" sz="2000" dirty="0"/>
                  <a:t>(</a:t>
                </a:r>
                <a:r>
                  <a:rPr lang="el-GR" sz="2000" dirty="0"/>
                  <a:t>«αφήνετε») από το παράθυρο. Αν υποθέσετε ότι η ταχύτητα του ήχου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343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m/s,</a:t>
                </a:r>
                <a:r>
                  <a:rPr lang="el-GR" sz="2000" dirty="0"/>
                  <a:t> και ότι βρίσκεστε στον 4</a:t>
                </a:r>
                <a:r>
                  <a:rPr lang="el-GR" sz="2000" baseline="30000" dirty="0"/>
                  <a:t>ο</a:t>
                </a:r>
                <a:r>
                  <a:rPr lang="el-GR" sz="2000" dirty="0"/>
                  <a:t> όροφο (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 </a:t>
                </a:r>
                <a:r>
                  <a:rPr lang="el-GR" sz="2000" dirty="0"/>
                  <a:t>από το έδαφος), τι συχνότητα θα ακούσετε λίγο πριν γίνει κομματάκια;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  <a:blipFill rotWithShape="0">
                <a:blip r:embed="rId2"/>
                <a:stretch>
                  <a:fillRect t="-1067" r="-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32201"/>
            <a:ext cx="4267199" cy="284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3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1 8"/>
          <p:cNvSpPr/>
          <p:nvPr/>
        </p:nvSpPr>
        <p:spPr>
          <a:xfrm>
            <a:off x="6927780" y="5895004"/>
            <a:ext cx="628323" cy="581996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</a:p>
              <a:p>
                <a:pPr lvl="1"/>
                <a:r>
                  <a:rPr lang="el-GR" sz="1600" dirty="0"/>
                  <a:t>Το ξυπνητήρι σας παράγει έναν ήχο συχνότητας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600 </m:t>
                    </m:r>
                  </m:oMath>
                </a14:m>
                <a:r>
                  <a:rPr lang="en-US" sz="1600" dirty="0"/>
                  <a:t>Hz. </a:t>
                </a:r>
                <a:r>
                  <a:rPr lang="el-GR" sz="1600" dirty="0"/>
                  <a:t>Στην απελπισία σας, το πετάτε</a:t>
                </a:r>
                <a:r>
                  <a:rPr lang="en-US" sz="1600" dirty="0"/>
                  <a:t> (</a:t>
                </a:r>
                <a:r>
                  <a:rPr lang="el-GR" sz="1600" dirty="0"/>
                  <a:t>αφήνετε) από το παράθυρο. Αν η ταχύτητα του ήχου είναι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343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m/s,</a:t>
                </a:r>
                <a:r>
                  <a:rPr lang="el-GR" sz="1600" dirty="0"/>
                  <a:t> και βρίσκεστε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l-GR" sz="1600" dirty="0"/>
                  <a:t> </a:t>
                </a:r>
                <a:r>
                  <a:rPr lang="en-US" sz="1600" dirty="0"/>
                  <a:t>m </a:t>
                </a:r>
                <a:r>
                  <a:rPr lang="el-GR" sz="1600" dirty="0"/>
                  <a:t>από το έδαφος, τι συχνότητα θα ακούσετε λίγο πριν γίνει κομματάκια;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544440" y="3638160"/>
              <a:ext cx="686160" cy="23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5080" y="3628800"/>
                <a:ext cx="704880" cy="2541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Alarm, alarm clock, bell, breakfast, clock, ringer, time icon - Download on  Iconfin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80" y="2724477"/>
            <a:ext cx="628323" cy="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27780" y="2819400"/>
            <a:ext cx="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larm, alarm clock, bell, breakfast, clock, ringer, time icon - Download on  Iconfin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20" y="5900485"/>
            <a:ext cx="628323" cy="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05600" y="2819400"/>
            <a:ext cx="22218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816690" y="3581400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16690" y="3793980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16690" y="4006560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16690" y="4184424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16690" y="4377355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16690" y="4566248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16690" y="4761838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16690" y="496710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16690" y="5177248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16690" y="536614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816690" y="556173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16690" y="5766994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816689" y="576544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16689" y="595434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16689" y="614993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816689" y="6355195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382000" y="2209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06790" y="2760409"/>
                <a:ext cx="14412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aa-E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𝐻𝑧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90" y="2760409"/>
                <a:ext cx="1441228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7193" y="5904601"/>
                <a:ext cx="6985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93" y="5904601"/>
                <a:ext cx="698525" cy="553998"/>
              </a:xfrm>
              <a:prstGeom prst="rect">
                <a:avLst/>
              </a:prstGeom>
              <a:blipFill>
                <a:blip r:embed="rId11"/>
                <a:stretch>
                  <a:fillRect l="-11404" r="-789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343900" y="20107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938229" y="790464"/>
                <a:ext cx="2526903" cy="775357"/>
              </a:xfrm>
              <a:prstGeom prst="horizontalScroll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6576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29" y="790464"/>
                <a:ext cx="2526903" cy="775357"/>
              </a:xfrm>
              <a:prstGeom prst="horizontalScroll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91120" y="2037960"/>
              <a:ext cx="8187480" cy="4494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000" y="2028960"/>
                <a:ext cx="8203680" cy="45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5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5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3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Ηχητικά Κύματα</a:t>
            </a:r>
            <a:endParaRPr lang="en-BS" dirty="0"/>
          </a:p>
          <a:p>
            <a:r>
              <a:rPr lang="el-GR" dirty="0"/>
              <a:t>Το φαινόμενο </a:t>
            </a:r>
            <a:r>
              <a:rPr lang="en-BS" dirty="0"/>
              <a:t>Doppler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Ηχητικά Κύματα</a:t>
            </a:r>
            <a:endParaRPr lang="en-B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φαινόμενο </a:t>
            </a:r>
            <a:r>
              <a:rPr lang="en-B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9434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</a:p>
          <a:p>
            <a:pPr lvl="1"/>
            <a:r>
              <a:rPr lang="el-GR" dirty="0"/>
              <a:t>Άκρως συχνή εμπειρία</a:t>
            </a:r>
            <a:r>
              <a:rPr lang="en-US" dirty="0"/>
              <a:t>!</a:t>
            </a:r>
          </a:p>
          <a:p>
            <a:pPr lvl="1"/>
            <a:r>
              <a:rPr lang="el-GR" sz="2000" dirty="0"/>
              <a:t>Ένα όχημα με σειρήνα μας πλησιάζει και απομακρύνεται από μας</a:t>
            </a:r>
          </a:p>
          <a:p>
            <a:pPr lvl="2"/>
            <a:r>
              <a:rPr lang="el-GR" sz="1800" dirty="0"/>
              <a:t>Το ακούμε με υψηλότερη συχνότητα καθώς έρχεται προς εμάς</a:t>
            </a:r>
          </a:p>
          <a:p>
            <a:pPr lvl="2"/>
            <a:r>
              <a:rPr lang="el-GR" sz="1800" dirty="0"/>
              <a:t>Το ακούμε με χαμηλότερη συχνότητα καθώς απομακρύνεται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28" y="3429000"/>
            <a:ext cx="2126344" cy="1594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" y="4854880"/>
            <a:ext cx="2347574" cy="165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2342"/>
          <a:stretch/>
        </p:blipFill>
        <p:spPr>
          <a:xfrm>
            <a:off x="4876800" y="3232143"/>
            <a:ext cx="3733799" cy="3276900"/>
          </a:xfrm>
          <a:prstGeom prst="rect">
            <a:avLst/>
          </a:prstGeom>
        </p:spPr>
      </p:pic>
      <p:pic>
        <p:nvPicPr>
          <p:cNvPr id="6" name="CarHornDopplerBy PE865405">
            <a:hlinkClick r:id="" action="ppaction://media"/>
            <a:extLst>
              <a:ext uri="{FF2B5EF4-FFF2-40B4-BE49-F238E27FC236}">
                <a16:creationId xmlns:a16="http://schemas.microsoft.com/office/drawing/2014/main" id="{28CF35D0-14B1-5745-43F9-3D16A39AE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4200" y="92264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239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</a:p>
              <a:p>
                <a:pPr lvl="1"/>
                <a:r>
                  <a:rPr lang="el-GR" dirty="0"/>
                  <a:t>Διαισθητική κατανόηση</a:t>
                </a:r>
              </a:p>
              <a:p>
                <a:pPr lvl="2"/>
                <a:r>
                  <a:rPr lang="el-GR" dirty="0"/>
                  <a:t>Κύματα χτυπούν την ακίνητη βάρκα </a:t>
                </a:r>
                <a:br>
                  <a:rPr lang="el-GR" dirty="0"/>
                </a:b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marL="685800" lvl="2" indent="0">
                  <a:buNone/>
                </a:pPr>
                <a:endParaRPr lang="en-US" sz="800" dirty="0"/>
              </a:p>
              <a:p>
                <a:pPr lvl="2"/>
                <a:r>
                  <a:rPr lang="el-GR" dirty="0"/>
                  <a:t>Αν προχωρήσει η βάρκα προς την</a:t>
                </a:r>
                <a:br>
                  <a:rPr lang="el-GR" dirty="0"/>
                </a:br>
                <a:r>
                  <a:rPr lang="el-GR" dirty="0"/>
                  <a:t>πηγή, κάθε κυματισμός θα φτάνει</a:t>
                </a:r>
                <a:br>
                  <a:rPr lang="el-GR" dirty="0"/>
                </a:br>
                <a:r>
                  <a:rPr lang="el-GR" dirty="0"/>
                  <a:t>γρηγορότερα απ’ ό,τι πριν</a:t>
                </a:r>
              </a:p>
              <a:p>
                <a:pPr lvl="3"/>
                <a:r>
                  <a:rPr lang="el-GR" dirty="0"/>
                  <a:t>Λόγω της κίνησής μας προς την </a:t>
                </a:r>
                <a:br>
                  <a:rPr lang="el-GR" dirty="0"/>
                </a:br>
                <a:r>
                  <a:rPr lang="el-GR" dirty="0"/>
                  <a:t>πηγή</a:t>
                </a:r>
              </a:p>
              <a:p>
                <a:pPr lvl="2"/>
                <a:r>
                  <a:rPr lang="el-GR" dirty="0"/>
                  <a:t>Μετράμε περίοδο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Τα κύματα φτάνουν «πιο συχνά» στη βάρκα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23940"/>
              </a:xfrm>
              <a:blipFill rotWithShape="0">
                <a:blip r:embed="rId2"/>
                <a:stretch>
                  <a:fillRect t="-951" b="-4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1" b="34791"/>
          <a:stretch/>
        </p:blipFill>
        <p:spPr>
          <a:xfrm>
            <a:off x="5867400" y="2667000"/>
            <a:ext cx="280808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5867400" y="747708"/>
            <a:ext cx="2808080" cy="1843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719715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6731" y="2724181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5867400" y="747708"/>
            <a:ext cx="2808080" cy="1843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7983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</a:p>
              <a:p>
                <a:pPr lvl="1"/>
                <a:r>
                  <a:rPr lang="el-GR" dirty="0"/>
                  <a:t>Διαισθητική κατανόηση</a:t>
                </a:r>
              </a:p>
              <a:p>
                <a:pPr lvl="2"/>
                <a:r>
                  <a:rPr lang="el-GR" dirty="0"/>
                  <a:t>Κύματα χτυπούν την ακίνητη βάρκα </a:t>
                </a:r>
                <a:br>
                  <a:rPr lang="el-GR" dirty="0"/>
                </a:b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n-US" i="1" dirty="0"/>
              </a:p>
              <a:p>
                <a:pPr marL="685800" lvl="2" indent="0">
                  <a:buNone/>
                </a:pPr>
                <a:endParaRPr lang="el-GR" sz="700" dirty="0"/>
              </a:p>
              <a:p>
                <a:pPr lvl="2"/>
                <a:r>
                  <a:rPr lang="el-GR" dirty="0"/>
                  <a:t>Αν προχωρήσει η βάρκα μακριά </a:t>
                </a:r>
                <a:br>
                  <a:rPr lang="el-GR" dirty="0"/>
                </a:br>
                <a:r>
                  <a:rPr lang="el-GR" dirty="0"/>
                  <a:t>από την πηγή, κάθε κυματισμός θα </a:t>
                </a:r>
                <a:br>
                  <a:rPr lang="el-GR" dirty="0"/>
                </a:br>
                <a:r>
                  <a:rPr lang="el-GR" dirty="0"/>
                  <a:t>φτάνει αργότερα απ’ ό,τι πριν</a:t>
                </a:r>
              </a:p>
              <a:p>
                <a:pPr lvl="3"/>
                <a:r>
                  <a:rPr lang="el-GR" dirty="0"/>
                  <a:t>Λόγω της κίνησής μας μακριά από</a:t>
                </a:r>
                <a:br>
                  <a:rPr lang="el-GR" dirty="0"/>
                </a:br>
                <a:r>
                  <a:rPr lang="el-GR" dirty="0"/>
                  <a:t>την πηγή</a:t>
                </a:r>
              </a:p>
              <a:p>
                <a:pPr lvl="2"/>
                <a:r>
                  <a:rPr lang="el-GR" dirty="0"/>
                  <a:t>Μετράμε περίοδο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Τα κύματα φτάνουν «πιο αραιά» στη βάρκα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798330"/>
              </a:xfrm>
              <a:blipFill rotWithShape="0">
                <a:blip r:embed="rId3"/>
                <a:stretch>
                  <a:fillRect t="-1017" b="-114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0"/>
          <a:stretch/>
        </p:blipFill>
        <p:spPr>
          <a:xfrm>
            <a:off x="5867400" y="2665569"/>
            <a:ext cx="2808080" cy="1847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719715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8069" y="2707138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20" y="1371600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endParaRPr lang="el-GR" b="1" dirty="0"/>
          </a:p>
          <a:p>
            <a:pPr lvl="1"/>
            <a:r>
              <a:rPr lang="el-GR" dirty="0"/>
              <a:t>Ευθέως ανάλογα για μια ηχητική πηγή</a:t>
            </a:r>
            <a:endParaRPr lang="en-US" dirty="0"/>
          </a:p>
        </p:txBody>
      </p:sp>
      <p:pic>
        <p:nvPicPr>
          <p:cNvPr id="1026" name="Picture 2" descr="Image result for doppler effec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10" y="2436129"/>
            <a:ext cx="6637867" cy="373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3214" y="1371600"/>
                <a:ext cx="7872249" cy="47983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Στάσιμη πηγή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Ένας ακίνητος παρατηρητής </a:t>
                </a:r>
                <a:r>
                  <a:rPr lang="en-BS" dirty="0"/>
                  <a:t/>
                </a:r>
                <a:br>
                  <a:rPr lang="en-BS" dirty="0"/>
                </a:br>
                <a:r>
                  <a:rPr lang="el-GR" dirty="0"/>
                  <a:t>αντιλαμβάνεται τη συχνότητα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της πηγής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214" y="1371600"/>
                <a:ext cx="7872249" cy="4798330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22696"/>
            <a:ext cx="3814863" cy="37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2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8793</TotalTime>
  <Words>528</Words>
  <Application>Microsoft Office PowerPoint</Application>
  <PresentationFormat>On-screen Show (4:3)</PresentationFormat>
  <Paragraphs>177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Cambria</vt:lpstr>
      <vt:lpstr>Cambria Math</vt:lpstr>
      <vt:lpstr>Wingdings 2</vt:lpstr>
      <vt:lpstr>Theme2</vt:lpstr>
      <vt:lpstr>1_Theme2</vt:lpstr>
      <vt:lpstr>2_Theme2</vt:lpstr>
      <vt:lpstr>PowerPoint Presentation</vt:lpstr>
      <vt:lpstr>Reminder…</vt:lpstr>
      <vt:lpstr>Φυσική για Μηχανικούς</vt:lpstr>
      <vt:lpstr>Φυσική για Μηχανικούς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935</cp:revision>
  <cp:lastPrinted>2022-11-23T14:28:56Z</cp:lastPrinted>
  <dcterms:created xsi:type="dcterms:W3CDTF">2006-08-16T00:00:00Z</dcterms:created>
  <dcterms:modified xsi:type="dcterms:W3CDTF">2023-11-24T11:13:26Z</dcterms:modified>
  <cp:contentStatus/>
</cp:coreProperties>
</file>